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2.xml" ContentType="application/vnd.openxmlformats-officedocument.presentationml.tags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handoutMasterIdLst>
    <p:handoutMasterId r:id="rId6"/>
  </p:handoutMasterIdLst>
  <p:sldIdLst>
    <p:sldId id="258" r:id="rId2"/>
    <p:sldId id="302" r:id="rId3"/>
    <p:sldId id="305" r:id="rId4"/>
  </p:sldIdLst>
  <p:sldSz cx="12192000" cy="6858000"/>
  <p:notesSz cx="6888163" cy="10018713"/>
  <p:custDataLst>
    <p:tags r:id="rId7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47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pos="302" userDrawn="1">
          <p15:clr>
            <a:srgbClr val="A4A3A4"/>
          </p15:clr>
        </p15:guide>
        <p15:guide id="4" orient="horz" pos="2546" userDrawn="1">
          <p15:clr>
            <a:srgbClr val="A4A3A4"/>
          </p15:clr>
        </p15:guide>
        <p15:guide id="5" pos="6383">
          <p15:clr>
            <a:srgbClr val="A4A3A4"/>
          </p15:clr>
        </p15:guide>
        <p15:guide id="6" orient="horz" pos="1139" userDrawn="1">
          <p15:clr>
            <a:srgbClr val="A4A3A4"/>
          </p15:clr>
        </p15:guide>
        <p15:guide id="7" orient="horz" pos="2704" userDrawn="1">
          <p15:clr>
            <a:srgbClr val="A4A3A4"/>
          </p15:clr>
        </p15:guide>
        <p15:guide id="8" pos="7493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55">
          <p15:clr>
            <a:srgbClr val="A4A3A4"/>
          </p15:clr>
        </p15:guide>
        <p15:guide id="2" pos="2169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Knopp, Mechthild" initials="KM" lastIdx="2" clrIdx="0"/>
  <p:cmAuthor id="1" name="Cassard, Florence" initials="CF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83478"/>
    <a:srgbClr val="A6CE39"/>
    <a:srgbClr val="6D6E70"/>
    <a:srgbClr val="263D81"/>
    <a:srgbClr val="1B2351"/>
    <a:srgbClr val="F28B2D"/>
    <a:srgbClr val="232D67"/>
    <a:srgbClr val="FFD915"/>
    <a:srgbClr val="00A099"/>
    <a:srgbClr val="29347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76230" autoAdjust="0"/>
  </p:normalViewPr>
  <p:slideViewPr>
    <p:cSldViewPr showGuides="1">
      <p:cViewPr varScale="1">
        <p:scale>
          <a:sx n="82" d="100"/>
          <a:sy n="82" d="100"/>
        </p:scale>
        <p:origin x="672" y="48"/>
      </p:cViewPr>
      <p:guideLst>
        <p:guide orient="horz" pos="2047"/>
        <p:guide pos="3840"/>
        <p:guide pos="302"/>
        <p:guide orient="horz" pos="2546"/>
        <p:guide pos="6383"/>
        <p:guide orient="horz" pos="1139"/>
        <p:guide orient="horz" pos="2704"/>
        <p:guide pos="7493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>
      <p:cViewPr varScale="1">
        <p:scale>
          <a:sx n="75" d="100"/>
          <a:sy n="75" d="100"/>
        </p:scale>
        <p:origin x="-3282" y="-90"/>
      </p:cViewPr>
      <p:guideLst>
        <p:guide orient="horz" pos="3155"/>
        <p:guide pos="2169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tags" Target="tags/tag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11" Type="http://schemas.openxmlformats.org/officeDocument/2006/relationships/theme" Target="theme/theme1.xml"/><Relationship Id="rId5" Type="http://schemas.openxmlformats.org/officeDocument/2006/relationships/notesMaster" Target="notesMasters/notesMaster1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C5FBD99-5CD3-4E4F-8B37-C4E31B7ED4B7}" type="doc">
      <dgm:prSet loTypeId="urn:microsoft.com/office/officeart/2005/8/layout/vList6" loCatId="process" qsTypeId="urn:microsoft.com/office/officeart/2005/8/quickstyle/simple3" qsCatId="simple" csTypeId="urn:microsoft.com/office/officeart/2005/8/colors/colorful4" csCatId="colorful" phldr="1"/>
      <dgm:spPr/>
      <dgm:t>
        <a:bodyPr/>
        <a:lstStyle/>
        <a:p>
          <a:endParaRPr lang="en-GB"/>
        </a:p>
      </dgm:t>
    </dgm:pt>
    <dgm:pt modelId="{6DCA4F26-B706-48C5-92A8-3642ADE6F0C2}">
      <dgm:prSet phldrT="[Text]"/>
      <dgm:spPr>
        <a:gradFill flip="none" rotWithShape="1">
          <a:gsLst>
            <a:gs pos="0">
              <a:schemeClr val="accent5">
                <a:lumMod val="40000"/>
                <a:lumOff val="60000"/>
              </a:schemeClr>
            </a:gs>
            <a:gs pos="46000">
              <a:schemeClr val="accent5">
                <a:lumMod val="95000"/>
                <a:lumOff val="5000"/>
              </a:schemeClr>
            </a:gs>
            <a:gs pos="100000">
              <a:schemeClr val="accent5">
                <a:lumMod val="60000"/>
              </a:schemeClr>
            </a:gs>
          </a:gsLst>
          <a:path path="circle">
            <a:fillToRect l="50000" t="130000" r="50000" b="-30000"/>
          </a:path>
          <a:tileRect/>
        </a:gradFill>
      </dgm:spPr>
      <dgm:t>
        <a:bodyPr/>
        <a:lstStyle/>
        <a:p>
          <a:endParaRPr lang="en-GB" dirty="0"/>
        </a:p>
      </dgm:t>
    </dgm:pt>
    <dgm:pt modelId="{31EC2921-2F62-4E72-B2E7-EFFB048E5598}" type="parTrans" cxnId="{8A725286-3BDA-4575-9621-0E3664023DED}">
      <dgm:prSet/>
      <dgm:spPr/>
      <dgm:t>
        <a:bodyPr/>
        <a:lstStyle/>
        <a:p>
          <a:endParaRPr lang="en-GB"/>
        </a:p>
      </dgm:t>
    </dgm:pt>
    <dgm:pt modelId="{D07033C2-6282-42A4-96D2-AD1560F02748}" type="sibTrans" cxnId="{8A725286-3BDA-4575-9621-0E3664023DED}">
      <dgm:prSet/>
      <dgm:spPr/>
      <dgm:t>
        <a:bodyPr/>
        <a:lstStyle/>
        <a:p>
          <a:endParaRPr lang="en-GB"/>
        </a:p>
      </dgm:t>
    </dgm:pt>
    <dgm:pt modelId="{D8472763-B7AB-437F-93E0-8A77D55E3DC6}">
      <dgm:prSet phldrT="[Text]"/>
      <dgm:spPr/>
      <dgm:t>
        <a:bodyPr anchor="ctr"/>
        <a:lstStyle/>
        <a:p>
          <a:r>
            <a:rPr lang="en-US" dirty="0" err="1"/>
            <a:t>ePOS</a:t>
          </a:r>
          <a:r>
            <a:rPr lang="en-US" dirty="0"/>
            <a:t> SDK</a:t>
          </a:r>
          <a:endParaRPr lang="en-GB" dirty="0"/>
        </a:p>
      </dgm:t>
    </dgm:pt>
    <dgm:pt modelId="{B3865951-3F56-448D-B965-B42967939662}" type="parTrans" cxnId="{B4FF8DFE-B974-4C61-81A1-6ACA4D287446}">
      <dgm:prSet/>
      <dgm:spPr/>
      <dgm:t>
        <a:bodyPr/>
        <a:lstStyle/>
        <a:p>
          <a:endParaRPr lang="en-GB"/>
        </a:p>
      </dgm:t>
    </dgm:pt>
    <dgm:pt modelId="{D25F3677-07B5-4554-B5AE-3AD364B2F80F}" type="sibTrans" cxnId="{B4FF8DFE-B974-4C61-81A1-6ACA4D287446}">
      <dgm:prSet/>
      <dgm:spPr/>
      <dgm:t>
        <a:bodyPr/>
        <a:lstStyle/>
        <a:p>
          <a:endParaRPr lang="en-GB"/>
        </a:p>
      </dgm:t>
    </dgm:pt>
    <dgm:pt modelId="{0C48B88E-C6A3-4B05-9DA0-003326010E87}">
      <dgm:prSet phldrT="[Text]"/>
      <dgm:spPr/>
      <dgm:t>
        <a:bodyPr anchor="ctr"/>
        <a:lstStyle/>
        <a:p>
          <a:r>
            <a:rPr lang="en-US" dirty="0"/>
            <a:t>XML via Raw Socket</a:t>
          </a:r>
          <a:endParaRPr lang="en-GB" dirty="0"/>
        </a:p>
      </dgm:t>
    </dgm:pt>
    <dgm:pt modelId="{8C84D3E5-267D-4705-BD6A-EE99CC33B61B}" type="parTrans" cxnId="{E0DEE102-C72E-4F54-994D-EE37465A1D66}">
      <dgm:prSet/>
      <dgm:spPr/>
      <dgm:t>
        <a:bodyPr/>
        <a:lstStyle/>
        <a:p>
          <a:endParaRPr lang="en-GB"/>
        </a:p>
      </dgm:t>
    </dgm:pt>
    <dgm:pt modelId="{B0024E7C-3016-42C7-B9FD-FBD7CA60CE3B}" type="sibTrans" cxnId="{E0DEE102-C72E-4F54-994D-EE37465A1D66}">
      <dgm:prSet/>
      <dgm:spPr/>
      <dgm:t>
        <a:bodyPr/>
        <a:lstStyle/>
        <a:p>
          <a:endParaRPr lang="en-GB"/>
        </a:p>
      </dgm:t>
    </dgm:pt>
    <dgm:pt modelId="{75B8CEA8-A10C-45AB-B990-2F6E1E1DC3C2}">
      <dgm:prSet phldrT="[Text]"/>
      <dgm:spPr/>
      <dgm:t>
        <a:bodyPr anchor="ctr"/>
        <a:lstStyle/>
        <a:p>
          <a:r>
            <a:rPr lang="en-US" dirty="0"/>
            <a:t>Windows SDK</a:t>
          </a:r>
          <a:endParaRPr lang="en-GB" dirty="0"/>
        </a:p>
      </dgm:t>
    </dgm:pt>
    <dgm:pt modelId="{56077672-2B7F-4164-9F1D-A19E761EA1B2}" type="parTrans" cxnId="{94162B9C-C95B-43CD-BEFD-A3A35190EFDB}">
      <dgm:prSet/>
      <dgm:spPr/>
      <dgm:t>
        <a:bodyPr/>
        <a:lstStyle/>
        <a:p>
          <a:endParaRPr lang="en-GB"/>
        </a:p>
      </dgm:t>
    </dgm:pt>
    <dgm:pt modelId="{FAAFF343-E7A4-47D0-8521-00FF6E819F17}" type="sibTrans" cxnId="{94162B9C-C95B-43CD-BEFD-A3A35190EFDB}">
      <dgm:prSet/>
      <dgm:spPr/>
      <dgm:t>
        <a:bodyPr/>
        <a:lstStyle/>
        <a:p>
          <a:endParaRPr lang="en-GB"/>
        </a:p>
      </dgm:t>
    </dgm:pt>
    <dgm:pt modelId="{F3B58847-054B-4A32-AC80-2DC543673B8A}">
      <dgm:prSet phldrT="[Text]"/>
      <dgm:spPr>
        <a:gradFill flip="none" rotWithShape="0">
          <a:gsLst>
            <a:gs pos="0">
              <a:schemeClr val="accent5">
                <a:lumMod val="89000"/>
              </a:schemeClr>
            </a:gs>
            <a:gs pos="23000">
              <a:schemeClr val="accent5">
                <a:lumMod val="89000"/>
              </a:schemeClr>
            </a:gs>
            <a:gs pos="69000">
              <a:schemeClr val="accent5">
                <a:lumMod val="75000"/>
              </a:schemeClr>
            </a:gs>
            <a:gs pos="97000">
              <a:schemeClr val="accent5">
                <a:lumMod val="70000"/>
              </a:schemeClr>
            </a:gs>
          </a:gsLst>
          <a:path path="circle">
            <a:fillToRect l="50000" t="50000" r="50000" b="50000"/>
          </a:path>
          <a:tileRect/>
        </a:gradFill>
      </dgm:spPr>
      <dgm:t>
        <a:bodyPr/>
        <a:lstStyle/>
        <a:p>
          <a:endParaRPr lang="en-GB" dirty="0"/>
        </a:p>
      </dgm:t>
    </dgm:pt>
    <dgm:pt modelId="{98B936F9-D7C7-45DF-8D47-8549C9FE206A}" type="parTrans" cxnId="{7EBC0B2B-6397-4BF4-9F94-695A086D5BF2}">
      <dgm:prSet/>
      <dgm:spPr/>
      <dgm:t>
        <a:bodyPr/>
        <a:lstStyle/>
        <a:p>
          <a:endParaRPr lang="en-GB"/>
        </a:p>
      </dgm:t>
    </dgm:pt>
    <dgm:pt modelId="{BA03CEAA-5403-4CBF-A3CB-5E054B175050}" type="sibTrans" cxnId="{7EBC0B2B-6397-4BF4-9F94-695A086D5BF2}">
      <dgm:prSet/>
      <dgm:spPr/>
      <dgm:t>
        <a:bodyPr/>
        <a:lstStyle/>
        <a:p>
          <a:endParaRPr lang="en-GB"/>
        </a:p>
      </dgm:t>
    </dgm:pt>
    <dgm:pt modelId="{A0AB4E17-3D0C-4B5D-B59D-AB45C0473D03}">
      <dgm:prSet phldrT="[Text]"/>
      <dgm:spPr>
        <a:gradFill flip="none" rotWithShape="0">
          <a:gsLst>
            <a:gs pos="0">
              <a:schemeClr val="accent5">
                <a:lumMod val="89000"/>
              </a:schemeClr>
            </a:gs>
            <a:gs pos="23000">
              <a:schemeClr val="accent5">
                <a:lumMod val="89000"/>
              </a:schemeClr>
            </a:gs>
            <a:gs pos="69000">
              <a:schemeClr val="accent5">
                <a:lumMod val="75000"/>
              </a:schemeClr>
            </a:gs>
            <a:gs pos="97000">
              <a:schemeClr val="accent5">
                <a:lumMod val="70000"/>
              </a:schemeClr>
            </a:gs>
          </a:gsLst>
          <a:path path="circle">
            <a:fillToRect l="50000" t="50000" r="50000" b="50000"/>
          </a:path>
          <a:tileRect/>
        </a:gradFill>
      </dgm:spPr>
      <dgm:t>
        <a:bodyPr/>
        <a:lstStyle/>
        <a:p>
          <a:r>
            <a:rPr lang="en-US" dirty="0"/>
            <a:t> </a:t>
          </a:r>
          <a:endParaRPr lang="en-GB" dirty="0"/>
        </a:p>
      </dgm:t>
    </dgm:pt>
    <dgm:pt modelId="{917EECA1-9E19-4771-8C3B-D85FE35AB701}" type="sibTrans" cxnId="{AB147D86-8EDC-4BEA-865A-3CD07378DD18}">
      <dgm:prSet/>
      <dgm:spPr/>
      <dgm:t>
        <a:bodyPr/>
        <a:lstStyle/>
        <a:p>
          <a:endParaRPr lang="en-GB"/>
        </a:p>
      </dgm:t>
    </dgm:pt>
    <dgm:pt modelId="{94EA8955-C313-4E22-8C95-E95039165D4A}" type="parTrans" cxnId="{AB147D86-8EDC-4BEA-865A-3CD07378DD18}">
      <dgm:prSet/>
      <dgm:spPr/>
      <dgm:t>
        <a:bodyPr/>
        <a:lstStyle/>
        <a:p>
          <a:endParaRPr lang="en-GB"/>
        </a:p>
      </dgm:t>
    </dgm:pt>
    <dgm:pt modelId="{8CE7F583-9C4C-48D1-93C9-043B1B1A492B}">
      <dgm:prSet phldrT="[Text]"/>
      <dgm:spPr/>
      <dgm:t>
        <a:bodyPr anchor="ctr"/>
        <a:lstStyle/>
        <a:p>
          <a:r>
            <a:rPr lang="en-US" dirty="0"/>
            <a:t>XML via Raw Socket</a:t>
          </a:r>
          <a:endParaRPr lang="en-GB" dirty="0"/>
        </a:p>
      </dgm:t>
    </dgm:pt>
    <dgm:pt modelId="{0E02C967-26B7-4EFD-9C24-88530544A32C}" type="parTrans" cxnId="{90CDE640-25D7-4DBE-AC44-548D4C42E86E}">
      <dgm:prSet/>
      <dgm:spPr/>
      <dgm:t>
        <a:bodyPr/>
        <a:lstStyle/>
        <a:p>
          <a:endParaRPr lang="en-GB"/>
        </a:p>
      </dgm:t>
    </dgm:pt>
    <dgm:pt modelId="{050FAB66-B2AD-429A-9F7D-37D350D4C48F}" type="sibTrans" cxnId="{90CDE640-25D7-4DBE-AC44-548D4C42E86E}">
      <dgm:prSet/>
      <dgm:spPr/>
      <dgm:t>
        <a:bodyPr/>
        <a:lstStyle/>
        <a:p>
          <a:endParaRPr lang="en-GB"/>
        </a:p>
      </dgm:t>
    </dgm:pt>
    <dgm:pt modelId="{CE9173ED-3B02-4017-AB3B-B420C0DE9960}">
      <dgm:prSet phldrT="[Text]"/>
      <dgm:spPr/>
      <dgm:t>
        <a:bodyPr anchor="ctr"/>
        <a:lstStyle/>
        <a:p>
          <a:r>
            <a:rPr lang="en-US" dirty="0"/>
            <a:t>ESC/POS</a:t>
          </a:r>
          <a:endParaRPr lang="en-GB" dirty="0"/>
        </a:p>
      </dgm:t>
    </dgm:pt>
    <dgm:pt modelId="{0B3D1DDD-F91B-4A1E-A1B5-19971C42BF62}" type="parTrans" cxnId="{87A1977D-8501-464C-94C6-404F4A41AE97}">
      <dgm:prSet/>
      <dgm:spPr/>
      <dgm:t>
        <a:bodyPr/>
        <a:lstStyle/>
        <a:p>
          <a:endParaRPr lang="en-GB"/>
        </a:p>
      </dgm:t>
    </dgm:pt>
    <dgm:pt modelId="{EA3EFC2E-1D89-47B0-8F6F-4A80B83AF304}" type="sibTrans" cxnId="{87A1977D-8501-464C-94C6-404F4A41AE97}">
      <dgm:prSet/>
      <dgm:spPr/>
      <dgm:t>
        <a:bodyPr/>
        <a:lstStyle/>
        <a:p>
          <a:endParaRPr lang="en-GB"/>
        </a:p>
      </dgm:t>
    </dgm:pt>
    <dgm:pt modelId="{70834660-193F-4389-8323-87D119C25D47}" type="pres">
      <dgm:prSet presAssocID="{5C5FBD99-5CD3-4E4F-8B37-C4E31B7ED4B7}" presName="Name0" presStyleCnt="0">
        <dgm:presLayoutVars>
          <dgm:dir/>
          <dgm:animLvl val="lvl"/>
          <dgm:resizeHandles/>
        </dgm:presLayoutVars>
      </dgm:prSet>
      <dgm:spPr/>
    </dgm:pt>
    <dgm:pt modelId="{E308098E-1582-4D55-8178-AE0700F36C51}" type="pres">
      <dgm:prSet presAssocID="{6DCA4F26-B706-48C5-92A8-3642ADE6F0C2}" presName="linNode" presStyleCnt="0"/>
      <dgm:spPr/>
    </dgm:pt>
    <dgm:pt modelId="{88078F7E-1D56-48F9-AE6E-1E62B167E3DB}" type="pres">
      <dgm:prSet presAssocID="{6DCA4F26-B706-48C5-92A8-3642ADE6F0C2}" presName="parentShp" presStyleLbl="node1" presStyleIdx="0" presStyleCnt="3" custLinFactNeighborX="-20" custLinFactNeighborY="634">
        <dgm:presLayoutVars>
          <dgm:bulletEnabled val="1"/>
        </dgm:presLayoutVars>
      </dgm:prSet>
      <dgm:spPr/>
    </dgm:pt>
    <dgm:pt modelId="{AFAAA271-777F-4985-B17D-D13E1C5F5FCB}" type="pres">
      <dgm:prSet presAssocID="{6DCA4F26-B706-48C5-92A8-3642ADE6F0C2}" presName="childShp" presStyleLbl="bgAccFollowNode1" presStyleIdx="0" presStyleCnt="3">
        <dgm:presLayoutVars>
          <dgm:bulletEnabled val="1"/>
        </dgm:presLayoutVars>
      </dgm:prSet>
      <dgm:spPr/>
    </dgm:pt>
    <dgm:pt modelId="{6EE6F274-9BFF-4AFE-A185-CF1B4B9CB7BE}" type="pres">
      <dgm:prSet presAssocID="{D07033C2-6282-42A4-96D2-AD1560F02748}" presName="spacing" presStyleCnt="0"/>
      <dgm:spPr/>
    </dgm:pt>
    <dgm:pt modelId="{A0B6C996-B720-47AB-8726-FBE1103B38CD}" type="pres">
      <dgm:prSet presAssocID="{A0AB4E17-3D0C-4B5D-B59D-AB45C0473D03}" presName="linNode" presStyleCnt="0"/>
      <dgm:spPr/>
    </dgm:pt>
    <dgm:pt modelId="{662E3C2E-206D-47D4-B513-E4B42CB561F0}" type="pres">
      <dgm:prSet presAssocID="{A0AB4E17-3D0C-4B5D-B59D-AB45C0473D03}" presName="parentShp" presStyleLbl="node1" presStyleIdx="1" presStyleCnt="3">
        <dgm:presLayoutVars>
          <dgm:bulletEnabled val="1"/>
        </dgm:presLayoutVars>
      </dgm:prSet>
      <dgm:spPr/>
    </dgm:pt>
    <dgm:pt modelId="{23611D51-780B-472C-BCC3-1BFC841DE536}" type="pres">
      <dgm:prSet presAssocID="{A0AB4E17-3D0C-4B5D-B59D-AB45C0473D03}" presName="childShp" presStyleLbl="bgAccFollowNode1" presStyleIdx="1" presStyleCnt="3">
        <dgm:presLayoutVars>
          <dgm:bulletEnabled val="1"/>
        </dgm:presLayoutVars>
      </dgm:prSet>
      <dgm:spPr/>
    </dgm:pt>
    <dgm:pt modelId="{0B4085B6-A67B-4667-B9B1-586BA083B554}" type="pres">
      <dgm:prSet presAssocID="{917EECA1-9E19-4771-8C3B-D85FE35AB701}" presName="spacing" presStyleCnt="0"/>
      <dgm:spPr/>
    </dgm:pt>
    <dgm:pt modelId="{B9AEE7CA-695A-47B5-AA58-7C6C93A3F594}" type="pres">
      <dgm:prSet presAssocID="{F3B58847-054B-4A32-AC80-2DC543673B8A}" presName="linNode" presStyleCnt="0"/>
      <dgm:spPr/>
    </dgm:pt>
    <dgm:pt modelId="{66253DCE-C00D-44A0-B4B1-E556945A9374}" type="pres">
      <dgm:prSet presAssocID="{F3B58847-054B-4A32-AC80-2DC543673B8A}" presName="parentShp" presStyleLbl="node1" presStyleIdx="2" presStyleCnt="3" custLinFactNeighborX="374" custLinFactNeighborY="-279">
        <dgm:presLayoutVars>
          <dgm:bulletEnabled val="1"/>
        </dgm:presLayoutVars>
      </dgm:prSet>
      <dgm:spPr/>
    </dgm:pt>
    <dgm:pt modelId="{F206AD70-DF0D-41BF-BB00-7E2F411CEE91}" type="pres">
      <dgm:prSet presAssocID="{F3B58847-054B-4A32-AC80-2DC543673B8A}" presName="childShp" presStyleLbl="bgAccFollowNode1" presStyleIdx="2" presStyleCnt="3">
        <dgm:presLayoutVars>
          <dgm:bulletEnabled val="1"/>
        </dgm:presLayoutVars>
      </dgm:prSet>
      <dgm:spPr/>
    </dgm:pt>
  </dgm:ptLst>
  <dgm:cxnLst>
    <dgm:cxn modelId="{E0DEE102-C72E-4F54-994D-EE37465A1D66}" srcId="{A0AB4E17-3D0C-4B5D-B59D-AB45C0473D03}" destId="{0C48B88E-C6A3-4B05-9DA0-003326010E87}" srcOrd="0" destOrd="0" parTransId="{8C84D3E5-267D-4705-BD6A-EE99CC33B61B}" sibTransId="{B0024E7C-3016-42C7-B9FD-FBD7CA60CE3B}"/>
    <dgm:cxn modelId="{AEA01E2A-B79C-4B42-94C0-8050C908AEAB}" type="presOf" srcId="{0C48B88E-C6A3-4B05-9DA0-003326010E87}" destId="{23611D51-780B-472C-BCC3-1BFC841DE536}" srcOrd="0" destOrd="0" presId="urn:microsoft.com/office/officeart/2005/8/layout/vList6"/>
    <dgm:cxn modelId="{7EBC0B2B-6397-4BF4-9F94-695A086D5BF2}" srcId="{5C5FBD99-5CD3-4E4F-8B37-C4E31B7ED4B7}" destId="{F3B58847-054B-4A32-AC80-2DC543673B8A}" srcOrd="2" destOrd="0" parTransId="{98B936F9-D7C7-45DF-8D47-8549C9FE206A}" sibTransId="{BA03CEAA-5403-4CBF-A3CB-5E054B175050}"/>
    <dgm:cxn modelId="{90CDE640-25D7-4DBE-AC44-548D4C42E86E}" srcId="{F3B58847-054B-4A32-AC80-2DC543673B8A}" destId="{8CE7F583-9C4C-48D1-93C9-043B1B1A492B}" srcOrd="1" destOrd="0" parTransId="{0E02C967-26B7-4EFD-9C24-88530544A32C}" sibTransId="{050FAB66-B2AD-429A-9F7D-37D350D4C48F}"/>
    <dgm:cxn modelId="{096D7E42-8CEE-4D76-B572-098E663A9177}" type="presOf" srcId="{6DCA4F26-B706-48C5-92A8-3642ADE6F0C2}" destId="{88078F7E-1D56-48F9-AE6E-1E62B167E3DB}" srcOrd="0" destOrd="0" presId="urn:microsoft.com/office/officeart/2005/8/layout/vList6"/>
    <dgm:cxn modelId="{5935BE52-4E28-4DEC-BE26-DDC161B5F55F}" type="presOf" srcId="{75B8CEA8-A10C-45AB-B990-2F6E1E1DC3C2}" destId="{F206AD70-DF0D-41BF-BB00-7E2F411CEE91}" srcOrd="0" destOrd="0" presId="urn:microsoft.com/office/officeart/2005/8/layout/vList6"/>
    <dgm:cxn modelId="{1FE32F7A-C0BF-49F7-B13B-836213B76F5B}" type="presOf" srcId="{F3B58847-054B-4A32-AC80-2DC543673B8A}" destId="{66253DCE-C00D-44A0-B4B1-E556945A9374}" srcOrd="0" destOrd="0" presId="urn:microsoft.com/office/officeart/2005/8/layout/vList6"/>
    <dgm:cxn modelId="{87A1977D-8501-464C-94C6-404F4A41AE97}" srcId="{F3B58847-054B-4A32-AC80-2DC543673B8A}" destId="{CE9173ED-3B02-4017-AB3B-B420C0DE9960}" srcOrd="2" destOrd="0" parTransId="{0B3D1DDD-F91B-4A1E-A1B5-19971C42BF62}" sibTransId="{EA3EFC2E-1D89-47B0-8F6F-4A80B83AF304}"/>
    <dgm:cxn modelId="{8A725286-3BDA-4575-9621-0E3664023DED}" srcId="{5C5FBD99-5CD3-4E4F-8B37-C4E31B7ED4B7}" destId="{6DCA4F26-B706-48C5-92A8-3642ADE6F0C2}" srcOrd="0" destOrd="0" parTransId="{31EC2921-2F62-4E72-B2E7-EFFB048E5598}" sibTransId="{D07033C2-6282-42A4-96D2-AD1560F02748}"/>
    <dgm:cxn modelId="{AB147D86-8EDC-4BEA-865A-3CD07378DD18}" srcId="{5C5FBD99-5CD3-4E4F-8B37-C4E31B7ED4B7}" destId="{A0AB4E17-3D0C-4B5D-B59D-AB45C0473D03}" srcOrd="1" destOrd="0" parTransId="{94EA8955-C313-4E22-8C95-E95039165D4A}" sibTransId="{917EECA1-9E19-4771-8C3B-D85FE35AB701}"/>
    <dgm:cxn modelId="{94162B9C-C95B-43CD-BEFD-A3A35190EFDB}" srcId="{F3B58847-054B-4A32-AC80-2DC543673B8A}" destId="{75B8CEA8-A10C-45AB-B990-2F6E1E1DC3C2}" srcOrd="0" destOrd="0" parTransId="{56077672-2B7F-4164-9F1D-A19E761EA1B2}" sibTransId="{FAAFF343-E7A4-47D0-8521-00FF6E819F17}"/>
    <dgm:cxn modelId="{0B7359BE-9CD2-4135-BBCA-A58694543225}" type="presOf" srcId="{8CE7F583-9C4C-48D1-93C9-043B1B1A492B}" destId="{F206AD70-DF0D-41BF-BB00-7E2F411CEE91}" srcOrd="0" destOrd="1" presId="urn:microsoft.com/office/officeart/2005/8/layout/vList6"/>
    <dgm:cxn modelId="{D20DD8BE-29F2-475E-AA92-34BE48F754EF}" type="presOf" srcId="{CE9173ED-3B02-4017-AB3B-B420C0DE9960}" destId="{F206AD70-DF0D-41BF-BB00-7E2F411CEE91}" srcOrd="0" destOrd="2" presId="urn:microsoft.com/office/officeart/2005/8/layout/vList6"/>
    <dgm:cxn modelId="{83FF59DA-DAB8-443B-937A-08DBA53EFB8F}" type="presOf" srcId="{A0AB4E17-3D0C-4B5D-B59D-AB45C0473D03}" destId="{662E3C2E-206D-47D4-B513-E4B42CB561F0}" srcOrd="0" destOrd="0" presId="urn:microsoft.com/office/officeart/2005/8/layout/vList6"/>
    <dgm:cxn modelId="{34C256E3-AD53-4CE9-BD87-9095A0336EE7}" type="presOf" srcId="{D8472763-B7AB-437F-93E0-8A77D55E3DC6}" destId="{AFAAA271-777F-4985-B17D-D13E1C5F5FCB}" srcOrd="0" destOrd="0" presId="urn:microsoft.com/office/officeart/2005/8/layout/vList6"/>
    <dgm:cxn modelId="{3E30F5ED-C1E7-4B99-B10F-30C37B10B243}" type="presOf" srcId="{5C5FBD99-5CD3-4E4F-8B37-C4E31B7ED4B7}" destId="{70834660-193F-4389-8323-87D119C25D47}" srcOrd="0" destOrd="0" presId="urn:microsoft.com/office/officeart/2005/8/layout/vList6"/>
    <dgm:cxn modelId="{B4FF8DFE-B974-4C61-81A1-6ACA4D287446}" srcId="{6DCA4F26-B706-48C5-92A8-3642ADE6F0C2}" destId="{D8472763-B7AB-437F-93E0-8A77D55E3DC6}" srcOrd="0" destOrd="0" parTransId="{B3865951-3F56-448D-B965-B42967939662}" sibTransId="{D25F3677-07B5-4554-B5AE-3AD364B2F80F}"/>
    <dgm:cxn modelId="{91EAE2C8-1C27-4004-823A-706BB5B61C46}" type="presParOf" srcId="{70834660-193F-4389-8323-87D119C25D47}" destId="{E308098E-1582-4D55-8178-AE0700F36C51}" srcOrd="0" destOrd="0" presId="urn:microsoft.com/office/officeart/2005/8/layout/vList6"/>
    <dgm:cxn modelId="{76016605-ACDF-499C-98B3-B9CA18B1227B}" type="presParOf" srcId="{E308098E-1582-4D55-8178-AE0700F36C51}" destId="{88078F7E-1D56-48F9-AE6E-1E62B167E3DB}" srcOrd="0" destOrd="0" presId="urn:microsoft.com/office/officeart/2005/8/layout/vList6"/>
    <dgm:cxn modelId="{51FF3A35-D143-4E94-8357-013A3B7133B4}" type="presParOf" srcId="{E308098E-1582-4D55-8178-AE0700F36C51}" destId="{AFAAA271-777F-4985-B17D-D13E1C5F5FCB}" srcOrd="1" destOrd="0" presId="urn:microsoft.com/office/officeart/2005/8/layout/vList6"/>
    <dgm:cxn modelId="{13B5F443-9066-48BD-A068-2FD04CF69025}" type="presParOf" srcId="{70834660-193F-4389-8323-87D119C25D47}" destId="{6EE6F274-9BFF-4AFE-A185-CF1B4B9CB7BE}" srcOrd="1" destOrd="0" presId="urn:microsoft.com/office/officeart/2005/8/layout/vList6"/>
    <dgm:cxn modelId="{AABAFB2E-9950-449A-99FB-20B23D835A05}" type="presParOf" srcId="{70834660-193F-4389-8323-87D119C25D47}" destId="{A0B6C996-B720-47AB-8726-FBE1103B38CD}" srcOrd="2" destOrd="0" presId="urn:microsoft.com/office/officeart/2005/8/layout/vList6"/>
    <dgm:cxn modelId="{22F4CA5C-14C0-4CFC-ACA7-0516134F63F5}" type="presParOf" srcId="{A0B6C996-B720-47AB-8726-FBE1103B38CD}" destId="{662E3C2E-206D-47D4-B513-E4B42CB561F0}" srcOrd="0" destOrd="0" presId="urn:microsoft.com/office/officeart/2005/8/layout/vList6"/>
    <dgm:cxn modelId="{D0E37080-408A-442C-9B01-8773027E54CC}" type="presParOf" srcId="{A0B6C996-B720-47AB-8726-FBE1103B38CD}" destId="{23611D51-780B-472C-BCC3-1BFC841DE536}" srcOrd="1" destOrd="0" presId="urn:microsoft.com/office/officeart/2005/8/layout/vList6"/>
    <dgm:cxn modelId="{078A3A38-91D3-41B8-B366-120FF3073F54}" type="presParOf" srcId="{70834660-193F-4389-8323-87D119C25D47}" destId="{0B4085B6-A67B-4667-B9B1-586BA083B554}" srcOrd="3" destOrd="0" presId="urn:microsoft.com/office/officeart/2005/8/layout/vList6"/>
    <dgm:cxn modelId="{C84A1C7E-3289-4106-9332-81CE4136C541}" type="presParOf" srcId="{70834660-193F-4389-8323-87D119C25D47}" destId="{B9AEE7CA-695A-47B5-AA58-7C6C93A3F594}" srcOrd="4" destOrd="0" presId="urn:microsoft.com/office/officeart/2005/8/layout/vList6"/>
    <dgm:cxn modelId="{505529DE-1739-4E61-BDE6-C739832647DD}" type="presParOf" srcId="{B9AEE7CA-695A-47B5-AA58-7C6C93A3F594}" destId="{66253DCE-C00D-44A0-B4B1-E556945A9374}" srcOrd="0" destOrd="0" presId="urn:microsoft.com/office/officeart/2005/8/layout/vList6"/>
    <dgm:cxn modelId="{B8F21BBE-D4A8-404D-AFB8-937F3EE02B7F}" type="presParOf" srcId="{B9AEE7CA-695A-47B5-AA58-7C6C93A3F594}" destId="{F206AD70-DF0D-41BF-BB00-7E2F411CEE91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FAAA271-777F-4985-B17D-D13E1C5F5FCB}">
      <dsp:nvSpPr>
        <dsp:cNvPr id="0" name=""/>
        <dsp:cNvSpPr/>
      </dsp:nvSpPr>
      <dsp:spPr>
        <a:xfrm>
          <a:off x="2748003" y="0"/>
          <a:ext cx="4122005" cy="1398806"/>
        </a:xfrm>
        <a:prstGeom prst="rightArrow">
          <a:avLst>
            <a:gd name="adj1" fmla="val 75000"/>
            <a:gd name="adj2" fmla="val 50000"/>
          </a:avLst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605" tIns="14605" rIns="14605" bIns="14605" numCol="1" spcCol="1270" anchor="ctr" anchorCtr="0">
          <a:noAutofit/>
        </a:bodyPr>
        <a:lstStyle/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300" kern="1200" dirty="0" err="1"/>
            <a:t>ePOS</a:t>
          </a:r>
          <a:r>
            <a:rPr lang="en-US" sz="2300" kern="1200" dirty="0"/>
            <a:t> SDK</a:t>
          </a:r>
          <a:endParaRPr lang="en-GB" sz="2300" kern="1200" dirty="0"/>
        </a:p>
      </dsp:txBody>
      <dsp:txXfrm>
        <a:off x="2748003" y="174851"/>
        <a:ext cx="3597453" cy="1049104"/>
      </dsp:txXfrm>
    </dsp:sp>
    <dsp:sp modelId="{88078F7E-1D56-48F9-AE6E-1E62B167E3DB}">
      <dsp:nvSpPr>
        <dsp:cNvPr id="0" name=""/>
        <dsp:cNvSpPr/>
      </dsp:nvSpPr>
      <dsp:spPr>
        <a:xfrm>
          <a:off x="0" y="8868"/>
          <a:ext cx="2748003" cy="1398806"/>
        </a:xfrm>
        <a:prstGeom prst="roundRect">
          <a:avLst/>
        </a:prstGeom>
        <a:gradFill flip="none" rotWithShape="1">
          <a:gsLst>
            <a:gs pos="0">
              <a:schemeClr val="accent5">
                <a:lumMod val="40000"/>
                <a:lumOff val="60000"/>
              </a:schemeClr>
            </a:gs>
            <a:gs pos="46000">
              <a:schemeClr val="accent5">
                <a:lumMod val="95000"/>
                <a:lumOff val="5000"/>
              </a:schemeClr>
            </a:gs>
            <a:gs pos="100000">
              <a:schemeClr val="accent5">
                <a:lumMod val="60000"/>
              </a:schemeClr>
            </a:gs>
          </a:gsLst>
          <a:path path="circle">
            <a:fillToRect l="50000" t="130000" r="50000" b="-30000"/>
          </a:path>
          <a:tileRect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0" lvl="0" indent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6500" kern="1200" dirty="0"/>
        </a:p>
      </dsp:txBody>
      <dsp:txXfrm>
        <a:off x="68284" y="77152"/>
        <a:ext cx="2611435" cy="1262238"/>
      </dsp:txXfrm>
    </dsp:sp>
    <dsp:sp modelId="{23611D51-780B-472C-BCC3-1BFC841DE536}">
      <dsp:nvSpPr>
        <dsp:cNvPr id="0" name=""/>
        <dsp:cNvSpPr/>
      </dsp:nvSpPr>
      <dsp:spPr>
        <a:xfrm>
          <a:off x="2748003" y="1538686"/>
          <a:ext cx="4122005" cy="1398806"/>
        </a:xfrm>
        <a:prstGeom prst="rightArrow">
          <a:avLst>
            <a:gd name="adj1" fmla="val 75000"/>
            <a:gd name="adj2" fmla="val 50000"/>
          </a:avLst>
        </a:prstGeom>
        <a:solidFill>
          <a:schemeClr val="accent4">
            <a:tint val="40000"/>
            <a:alpha val="90000"/>
            <a:hueOff val="1365814"/>
            <a:satOff val="-11674"/>
            <a:lumOff val="-144"/>
            <a:alphaOff val="0"/>
          </a:schemeClr>
        </a:solidFill>
        <a:ln w="6350" cap="flat" cmpd="sng" algn="ctr">
          <a:solidFill>
            <a:schemeClr val="accent4">
              <a:tint val="40000"/>
              <a:alpha val="90000"/>
              <a:hueOff val="1365814"/>
              <a:satOff val="-11674"/>
              <a:lumOff val="-144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605" tIns="14605" rIns="14605" bIns="14605" numCol="1" spcCol="1270" anchor="ctr" anchorCtr="0">
          <a:noAutofit/>
        </a:bodyPr>
        <a:lstStyle/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300" kern="1200" dirty="0"/>
            <a:t>XML via Raw Socket</a:t>
          </a:r>
          <a:endParaRPr lang="en-GB" sz="2300" kern="1200" dirty="0"/>
        </a:p>
      </dsp:txBody>
      <dsp:txXfrm>
        <a:off x="2748003" y="1713537"/>
        <a:ext cx="3597453" cy="1049104"/>
      </dsp:txXfrm>
    </dsp:sp>
    <dsp:sp modelId="{662E3C2E-206D-47D4-B513-E4B42CB561F0}">
      <dsp:nvSpPr>
        <dsp:cNvPr id="0" name=""/>
        <dsp:cNvSpPr/>
      </dsp:nvSpPr>
      <dsp:spPr>
        <a:xfrm>
          <a:off x="0" y="1538686"/>
          <a:ext cx="2748003" cy="1398806"/>
        </a:xfrm>
        <a:prstGeom prst="roundRect">
          <a:avLst/>
        </a:prstGeom>
        <a:gradFill flip="none" rotWithShape="0">
          <a:gsLst>
            <a:gs pos="0">
              <a:schemeClr val="accent5">
                <a:lumMod val="89000"/>
              </a:schemeClr>
            </a:gs>
            <a:gs pos="23000">
              <a:schemeClr val="accent5">
                <a:lumMod val="89000"/>
              </a:schemeClr>
            </a:gs>
            <a:gs pos="69000">
              <a:schemeClr val="accent5">
                <a:lumMod val="75000"/>
              </a:schemeClr>
            </a:gs>
            <a:gs pos="97000">
              <a:schemeClr val="accent5">
                <a:lumMod val="70000"/>
              </a:schemeClr>
            </a:gs>
          </a:gsLst>
          <a:path path="circle">
            <a:fillToRect l="50000" t="50000" r="50000" b="50000"/>
          </a:path>
          <a:tileRect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0" lvl="0" indent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500" kern="1200" dirty="0"/>
            <a:t> </a:t>
          </a:r>
          <a:endParaRPr lang="en-GB" sz="6500" kern="1200" dirty="0"/>
        </a:p>
      </dsp:txBody>
      <dsp:txXfrm>
        <a:off x="68284" y="1606970"/>
        <a:ext cx="2611435" cy="1262238"/>
      </dsp:txXfrm>
    </dsp:sp>
    <dsp:sp modelId="{F206AD70-DF0D-41BF-BB00-7E2F411CEE91}">
      <dsp:nvSpPr>
        <dsp:cNvPr id="0" name=""/>
        <dsp:cNvSpPr/>
      </dsp:nvSpPr>
      <dsp:spPr>
        <a:xfrm>
          <a:off x="2748003" y="3077373"/>
          <a:ext cx="4122005" cy="1398806"/>
        </a:xfrm>
        <a:prstGeom prst="rightArrow">
          <a:avLst>
            <a:gd name="adj1" fmla="val 75000"/>
            <a:gd name="adj2" fmla="val 50000"/>
          </a:avLst>
        </a:prstGeom>
        <a:solidFill>
          <a:schemeClr val="accent4">
            <a:tint val="40000"/>
            <a:alpha val="90000"/>
            <a:hueOff val="2731629"/>
            <a:satOff val="-23347"/>
            <a:lumOff val="-287"/>
            <a:alphaOff val="0"/>
          </a:schemeClr>
        </a:solidFill>
        <a:ln w="6350" cap="flat" cmpd="sng" algn="ctr">
          <a:solidFill>
            <a:schemeClr val="accent4">
              <a:tint val="40000"/>
              <a:alpha val="90000"/>
              <a:hueOff val="2731629"/>
              <a:satOff val="-23347"/>
              <a:lumOff val="-287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605" tIns="14605" rIns="14605" bIns="14605" numCol="1" spcCol="1270" anchor="ctr" anchorCtr="0">
          <a:noAutofit/>
        </a:bodyPr>
        <a:lstStyle/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300" kern="1200" dirty="0"/>
            <a:t>Windows SDK</a:t>
          </a:r>
          <a:endParaRPr lang="en-GB" sz="2300" kern="1200" dirty="0"/>
        </a:p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300" kern="1200" dirty="0"/>
            <a:t>XML via Raw Socket</a:t>
          </a:r>
          <a:endParaRPr lang="en-GB" sz="2300" kern="1200" dirty="0"/>
        </a:p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300" kern="1200" dirty="0"/>
            <a:t>ESC/POS</a:t>
          </a:r>
          <a:endParaRPr lang="en-GB" sz="2300" kern="1200" dirty="0"/>
        </a:p>
      </dsp:txBody>
      <dsp:txXfrm>
        <a:off x="2748003" y="3252224"/>
        <a:ext cx="3597453" cy="1049104"/>
      </dsp:txXfrm>
    </dsp:sp>
    <dsp:sp modelId="{66253DCE-C00D-44A0-B4B1-E556945A9374}">
      <dsp:nvSpPr>
        <dsp:cNvPr id="0" name=""/>
        <dsp:cNvSpPr/>
      </dsp:nvSpPr>
      <dsp:spPr>
        <a:xfrm>
          <a:off x="15416" y="3073471"/>
          <a:ext cx="2748003" cy="1398806"/>
        </a:xfrm>
        <a:prstGeom prst="roundRect">
          <a:avLst/>
        </a:prstGeom>
        <a:gradFill flip="none" rotWithShape="0">
          <a:gsLst>
            <a:gs pos="0">
              <a:schemeClr val="accent5">
                <a:lumMod val="89000"/>
              </a:schemeClr>
            </a:gs>
            <a:gs pos="23000">
              <a:schemeClr val="accent5">
                <a:lumMod val="89000"/>
              </a:schemeClr>
            </a:gs>
            <a:gs pos="69000">
              <a:schemeClr val="accent5">
                <a:lumMod val="75000"/>
              </a:schemeClr>
            </a:gs>
            <a:gs pos="97000">
              <a:schemeClr val="accent5">
                <a:lumMod val="70000"/>
              </a:schemeClr>
            </a:gs>
          </a:gsLst>
          <a:path path="circle">
            <a:fillToRect l="50000" t="50000" r="50000" b="50000"/>
          </a:path>
          <a:tileRect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0" lvl="0" indent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6500" kern="1200" dirty="0"/>
        </a:p>
      </dsp:txBody>
      <dsp:txXfrm>
        <a:off x="83700" y="3141755"/>
        <a:ext cx="2611435" cy="126223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4871" cy="502676"/>
          </a:xfrm>
          <a:prstGeom prst="rect">
            <a:avLst/>
          </a:prstGeom>
        </p:spPr>
        <p:txBody>
          <a:bodyPr vert="horz" lIns="96606" tIns="48303" rIns="96606" bIns="48303" rtlCol="0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01698" y="0"/>
            <a:ext cx="2984871" cy="502676"/>
          </a:xfrm>
          <a:prstGeom prst="rect">
            <a:avLst/>
          </a:prstGeom>
        </p:spPr>
        <p:txBody>
          <a:bodyPr vert="horz" lIns="96606" tIns="48303" rIns="96606" bIns="48303" rtlCol="0"/>
          <a:lstStyle>
            <a:lvl1pPr algn="r">
              <a:defRPr sz="1300"/>
            </a:lvl1pPr>
          </a:lstStyle>
          <a:p>
            <a:fld id="{AACBA186-477C-4B71-8E67-7FAE8A2CFD50}" type="datetimeFigureOut">
              <a:rPr lang="en-GB" smtClean="0"/>
              <a:t>01/12/2020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516039"/>
            <a:ext cx="2984871" cy="502674"/>
          </a:xfrm>
          <a:prstGeom prst="rect">
            <a:avLst/>
          </a:prstGeom>
        </p:spPr>
        <p:txBody>
          <a:bodyPr vert="horz" lIns="96606" tIns="48303" rIns="96606" bIns="48303" rtlCol="0" anchor="b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01698" y="9516039"/>
            <a:ext cx="2984871" cy="502674"/>
          </a:xfrm>
          <a:prstGeom prst="rect">
            <a:avLst/>
          </a:prstGeom>
        </p:spPr>
        <p:txBody>
          <a:bodyPr vert="horz" lIns="96606" tIns="48303" rIns="96606" bIns="48303" rtlCol="0" anchor="b"/>
          <a:lstStyle>
            <a:lvl1pPr algn="r">
              <a:defRPr sz="1300"/>
            </a:lvl1pPr>
          </a:lstStyle>
          <a:p>
            <a:fld id="{32BB0256-E257-4714-B047-BFEB407D93A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9998393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4871" cy="502676"/>
          </a:xfrm>
          <a:prstGeom prst="rect">
            <a:avLst/>
          </a:prstGeom>
        </p:spPr>
        <p:txBody>
          <a:bodyPr vert="horz" lIns="96606" tIns="48303" rIns="96606" bIns="48303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01698" y="0"/>
            <a:ext cx="2984871" cy="502676"/>
          </a:xfrm>
          <a:prstGeom prst="rect">
            <a:avLst/>
          </a:prstGeom>
        </p:spPr>
        <p:txBody>
          <a:bodyPr vert="horz" lIns="96606" tIns="48303" rIns="96606" bIns="48303" rtlCol="0"/>
          <a:lstStyle>
            <a:lvl1pPr algn="r">
              <a:defRPr sz="1300"/>
            </a:lvl1pPr>
          </a:lstStyle>
          <a:p>
            <a:fld id="{EE84B214-18A8-4AE8-95CF-854E45BB36CA}" type="datetimeFigureOut">
              <a:rPr lang="en-US" smtClean="0"/>
              <a:t>12/1/2020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39738" y="1252538"/>
            <a:ext cx="6008687" cy="33813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06" tIns="48303" rIns="96606" bIns="48303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8817" y="4821506"/>
            <a:ext cx="5510530" cy="3944868"/>
          </a:xfrm>
          <a:prstGeom prst="rect">
            <a:avLst/>
          </a:prstGeom>
        </p:spPr>
        <p:txBody>
          <a:bodyPr vert="horz" lIns="96606" tIns="48303" rIns="96606" bIns="48303" rtlCol="0"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516039"/>
            <a:ext cx="2984871" cy="502674"/>
          </a:xfrm>
          <a:prstGeom prst="rect">
            <a:avLst/>
          </a:prstGeom>
        </p:spPr>
        <p:txBody>
          <a:bodyPr vert="horz" lIns="96606" tIns="48303" rIns="96606" bIns="48303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01698" y="9516039"/>
            <a:ext cx="2984871" cy="502674"/>
          </a:xfrm>
          <a:prstGeom prst="rect">
            <a:avLst/>
          </a:prstGeom>
        </p:spPr>
        <p:txBody>
          <a:bodyPr vert="horz" lIns="96606" tIns="48303" rIns="96606" bIns="48303" rtlCol="0" anchor="b"/>
          <a:lstStyle>
            <a:lvl1pPr algn="r">
              <a:defRPr sz="1300"/>
            </a:lvl1pPr>
          </a:lstStyle>
          <a:p>
            <a:fld id="{83E28599-D03B-4881-B310-59ED3EE71B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29002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0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defTabSz="914400" rtl="0" eaLnBrk="1" latinLnBrk="0" hangingPunct="1">
      <a:defRPr sz="10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defTabSz="914400" rtl="0" eaLnBrk="1" latinLnBrk="0" hangingPunct="1">
      <a:defRPr sz="10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defTabSz="914400" rtl="0" eaLnBrk="1" latinLnBrk="0" hangingPunct="1">
      <a:defRPr sz="10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defTabSz="914400" rtl="0" eaLnBrk="1" latinLnBrk="0" hangingPunct="1">
      <a:defRPr sz="10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E28599-D03B-4881-B310-59ED3EE71B9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5972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1" hasCustomPrompt="1"/>
          </p:nvPr>
        </p:nvSpPr>
        <p:spPr>
          <a:xfrm>
            <a:off x="0" y="0"/>
            <a:ext cx="12192000" cy="6870700"/>
          </a:xfrm>
        </p:spPr>
        <p:txBody>
          <a:bodyPr anchor="ctr">
            <a:normAutofit/>
          </a:bodyPr>
          <a:lstStyle>
            <a:lvl1pPr algn="r">
              <a:defRPr sz="2400" baseline="0">
                <a:latin typeface="Arial" panose="020B0604020202020204" pitchFamily="34" charset="0"/>
              </a:defRPr>
            </a:lvl1pPr>
          </a:lstStyle>
          <a:p>
            <a:r>
              <a:rPr lang="en-GB" dirty="0"/>
              <a:t>Click on the icon to insert an image </a:t>
            </a:r>
            <a:br>
              <a:rPr lang="en-GB" dirty="0"/>
            </a:br>
            <a:r>
              <a:rPr lang="en-GB" dirty="0"/>
              <a:t>then Right Click &gt; Send to Back</a:t>
            </a:r>
          </a:p>
        </p:txBody>
      </p:sp>
      <p:pic>
        <p:nvPicPr>
          <p:cNvPr id="19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01658" cy="6863431"/>
          </a:xfrm>
          <a:prstGeom prst="rect">
            <a:avLst/>
          </a:prstGeom>
        </p:spPr>
      </p:pic>
      <p:sp>
        <p:nvSpPr>
          <p:cNvPr id="9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0" y="0"/>
            <a:ext cx="10121260" cy="6858000"/>
          </a:xfrm>
          <a:custGeom>
            <a:avLst/>
            <a:gdLst>
              <a:gd name="connsiteX0" fmla="*/ 0 w 10121260"/>
              <a:gd name="connsiteY0" fmla="*/ 0 h 6858000"/>
              <a:gd name="connsiteX1" fmla="*/ 10121260 w 10121260"/>
              <a:gd name="connsiteY1" fmla="*/ 0 h 6858000"/>
              <a:gd name="connsiteX2" fmla="*/ 3421880 w 10121260"/>
              <a:gd name="connsiteY2" fmla="*/ 6858000 h 6858000"/>
              <a:gd name="connsiteX3" fmla="*/ 0 w 1012126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121260" h="6858000">
                <a:moveTo>
                  <a:pt x="0" y="0"/>
                </a:moveTo>
                <a:lnTo>
                  <a:pt x="10121260" y="0"/>
                </a:lnTo>
                <a:lnTo>
                  <a:pt x="3421880" y="6858000"/>
                </a:lnTo>
                <a:lnTo>
                  <a:pt x="0" y="6858000"/>
                </a:lnTo>
                <a:close/>
              </a:path>
            </a:pathLst>
          </a:custGeom>
          <a:solidFill>
            <a:srgbClr val="1B2351">
              <a:alpha val="70000"/>
            </a:srgb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noAutofit/>
          </a:bodyPr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  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71500" y="676274"/>
            <a:ext cx="5105400" cy="2333625"/>
          </a:xfrm>
        </p:spPr>
        <p:txBody>
          <a:bodyPr anchor="t">
            <a:noAutofit/>
          </a:bodyPr>
          <a:lstStyle>
            <a:lvl1pPr>
              <a:lnSpc>
                <a:spcPct val="80000"/>
              </a:lnSpc>
              <a:defRPr sz="4700" cap="none" baseline="0">
                <a:solidFill>
                  <a:schemeClr val="bg1"/>
                </a:solidFill>
                <a:latin typeface="Arial" panose="020B0604020202020204" pitchFamily="34" charset="0"/>
              </a:defRPr>
            </a:lvl1pPr>
          </a:lstStyle>
          <a:p>
            <a:r>
              <a:rPr lang="en-US" dirty="0"/>
              <a:t>Enter title here</a:t>
            </a:r>
          </a:p>
        </p:txBody>
      </p:sp>
      <p:sp>
        <p:nvSpPr>
          <p:cNvPr id="24" name="Text Placeholder 8"/>
          <p:cNvSpPr>
            <a:spLocks noGrp="1"/>
          </p:cNvSpPr>
          <p:nvPr>
            <p:ph type="body" sz="quarter" idx="15" hasCustomPrompt="1"/>
          </p:nvPr>
        </p:nvSpPr>
        <p:spPr>
          <a:xfrm>
            <a:off x="8896350" y="5632450"/>
            <a:ext cx="3295650" cy="1238250"/>
          </a:xfrm>
          <a:blipFill>
            <a:blip r:embed="rId3"/>
            <a:stretch>
              <a:fillRect/>
            </a:stretch>
          </a:blipFill>
        </p:spPr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 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717393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01658" cy="6863431"/>
          </a:xfrm>
          <a:prstGeom prst="rect">
            <a:avLst/>
          </a:prstGeom>
        </p:spPr>
      </p:pic>
      <p:sp>
        <p:nvSpPr>
          <p:cNvPr id="59" name="Picture Placeholder 58"/>
          <p:cNvSpPr>
            <a:spLocks noGrp="1"/>
          </p:cNvSpPr>
          <p:nvPr>
            <p:ph type="pic" sz="quarter" idx="16" hasCustomPrompt="1"/>
          </p:nvPr>
        </p:nvSpPr>
        <p:spPr>
          <a:xfrm>
            <a:off x="3935413" y="-1"/>
            <a:ext cx="8256587" cy="6873253"/>
          </a:xfrm>
          <a:custGeom>
            <a:avLst/>
            <a:gdLst>
              <a:gd name="connsiteX0" fmla="*/ 6612313 w 8256587"/>
              <a:gd name="connsiteY0" fmla="*/ 0 h 6870700"/>
              <a:gd name="connsiteX1" fmla="*/ 8256587 w 8256587"/>
              <a:gd name="connsiteY1" fmla="*/ 0 h 6870700"/>
              <a:gd name="connsiteX2" fmla="*/ 8256587 w 8256587"/>
              <a:gd name="connsiteY2" fmla="*/ 6870700 h 6870700"/>
              <a:gd name="connsiteX3" fmla="*/ 0 w 8256587"/>
              <a:gd name="connsiteY3" fmla="*/ 6870700 h 6870700"/>
              <a:gd name="connsiteX4" fmla="*/ 0 w 8256587"/>
              <a:gd name="connsiteY4" fmla="*/ 6847689 h 6870700"/>
              <a:gd name="connsiteX5" fmla="*/ 6612515 w 8256587"/>
              <a:gd name="connsiteY5" fmla="*/ 2 h 6870700"/>
              <a:gd name="connsiteX6" fmla="*/ 6612311 w 8256587"/>
              <a:gd name="connsiteY6" fmla="*/ 2 h 6870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256587" h="6870700">
                <a:moveTo>
                  <a:pt x="6612313" y="0"/>
                </a:moveTo>
                <a:lnTo>
                  <a:pt x="8256587" y="0"/>
                </a:lnTo>
                <a:lnTo>
                  <a:pt x="8256587" y="6870700"/>
                </a:lnTo>
                <a:lnTo>
                  <a:pt x="0" y="6870700"/>
                </a:lnTo>
                <a:lnTo>
                  <a:pt x="0" y="6847689"/>
                </a:lnTo>
                <a:lnTo>
                  <a:pt x="6612515" y="2"/>
                </a:lnTo>
                <a:lnTo>
                  <a:pt x="6612311" y="2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</p:spPr>
        <p:txBody>
          <a:bodyPr wrap="square" anchor="ctr">
            <a:noAutofit/>
          </a:bodyPr>
          <a:lstStyle>
            <a:lvl1pPr algn="r">
              <a:defRPr sz="1800" baseline="0">
                <a:latin typeface="Arial" panose="020B0604020202020204" pitchFamily="34" charset="0"/>
              </a:defRPr>
            </a:lvl1pPr>
          </a:lstStyle>
          <a:p>
            <a:r>
              <a:rPr lang="en-GB" dirty="0"/>
              <a:t>Click on the icon to insert an image</a:t>
            </a:r>
            <a:br>
              <a:rPr lang="en-GB" dirty="0"/>
            </a:br>
            <a:r>
              <a:rPr lang="en-GB" dirty="0"/>
              <a:t>then Right Click &gt; Send to Back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382588" y="1857830"/>
            <a:ext cx="7468321" cy="3933370"/>
          </a:xfrm>
        </p:spPr>
        <p:txBody>
          <a:bodyPr>
            <a:noAutofit/>
          </a:bodyPr>
          <a:lstStyle>
            <a:lvl1pPr marL="0" indent="0">
              <a:buNone/>
              <a:defRPr sz="2700" spc="-20" baseline="0">
                <a:solidFill>
                  <a:srgbClr val="6D6E70"/>
                </a:solidFill>
                <a:latin typeface="Arial" panose="020B06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Enter</a:t>
            </a:r>
          </a:p>
        </p:txBody>
      </p:sp>
      <p:sp>
        <p:nvSpPr>
          <p:cNvPr id="39" name="Content Placeholder 11"/>
          <p:cNvSpPr>
            <a:spLocks noGrp="1"/>
          </p:cNvSpPr>
          <p:nvPr>
            <p:ph sz="quarter" idx="10" hasCustomPrompt="1"/>
          </p:nvPr>
        </p:nvSpPr>
        <p:spPr>
          <a:xfrm>
            <a:off x="8910864" y="5635003"/>
            <a:ext cx="3295650" cy="1238250"/>
          </a:xfrm>
          <a:blipFill>
            <a:blip r:embed="rId3"/>
            <a:stretch>
              <a:fillRect/>
            </a:stretch>
          </a:blipFill>
        </p:spPr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                                           </a:t>
            </a:r>
          </a:p>
        </p:txBody>
      </p:sp>
      <p:sp>
        <p:nvSpPr>
          <p:cNvPr id="7" name="Text Placeholder 19"/>
          <p:cNvSpPr>
            <a:spLocks noGrp="1"/>
          </p:cNvSpPr>
          <p:nvPr>
            <p:ph type="body" sz="quarter" idx="13" hasCustomPrompt="1"/>
          </p:nvPr>
        </p:nvSpPr>
        <p:spPr>
          <a:xfrm>
            <a:off x="0" y="0"/>
            <a:ext cx="11036299" cy="1190625"/>
          </a:xfrm>
          <a:custGeom>
            <a:avLst/>
            <a:gdLst>
              <a:gd name="connsiteX0" fmla="*/ 0 w 11036299"/>
              <a:gd name="connsiteY0" fmla="*/ 0 h 1190625"/>
              <a:gd name="connsiteX1" fmla="*/ 11036299 w 11036299"/>
              <a:gd name="connsiteY1" fmla="*/ 0 h 1190625"/>
              <a:gd name="connsiteX2" fmla="*/ 9875047 w 11036299"/>
              <a:gd name="connsiteY2" fmla="*/ 1190625 h 1190625"/>
              <a:gd name="connsiteX3" fmla="*/ 0 w 11036299"/>
              <a:gd name="connsiteY3" fmla="*/ 1190625 h 1190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036299" h="1190625">
                <a:moveTo>
                  <a:pt x="0" y="0"/>
                </a:moveTo>
                <a:lnTo>
                  <a:pt x="11036299" y="0"/>
                </a:lnTo>
                <a:lnTo>
                  <a:pt x="9875047" y="1190625"/>
                </a:lnTo>
                <a:lnTo>
                  <a:pt x="0" y="1190625"/>
                </a:lnTo>
                <a:close/>
              </a:path>
            </a:pathLst>
          </a:custGeom>
          <a:solidFill>
            <a:srgbClr val="263D81"/>
          </a:solidFill>
        </p:spPr>
        <p:txBody>
          <a:bodyPr wrap="square" lIns="504000" anchor="ctr">
            <a:noAutofit/>
          </a:bodyPr>
          <a:lstStyle>
            <a:lvl1pPr>
              <a:defRPr sz="3200" baseline="0">
                <a:solidFill>
                  <a:schemeClr val="bg1"/>
                </a:solidFill>
                <a:latin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Enter title here</a:t>
            </a:r>
          </a:p>
        </p:txBody>
      </p:sp>
      <p:pic>
        <p:nvPicPr>
          <p:cNvPr id="8" name="Grafik 7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91295"/>
            <a:ext cx="11106000" cy="1473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21381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B12B10-4C09-4674-B8E0-A1063E1EC214}" type="datetimeFigureOut">
              <a:rPr lang="en-US" smtClean="0"/>
              <a:pPr/>
              <a:t>12/1/2020</a:t>
            </a:fld>
            <a:endParaRPr lang="en-US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C60F08-26A1-4BD2-9F61-FD146557AAB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6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01658" cy="6863431"/>
          </a:xfrm>
          <a:prstGeom prst="rect">
            <a:avLst/>
          </a:prstGeom>
        </p:spPr>
      </p:pic>
      <p:sp>
        <p:nvSpPr>
          <p:cNvPr id="7" name="Freeform 14"/>
          <p:cNvSpPr/>
          <p:nvPr userDrawn="1"/>
        </p:nvSpPr>
        <p:spPr>
          <a:xfrm>
            <a:off x="-21824978" y="-2062376"/>
            <a:ext cx="23503083" cy="9382899"/>
          </a:xfrm>
          <a:custGeom>
            <a:avLst/>
            <a:gdLst>
              <a:gd name="connsiteX0" fmla="*/ 10034737 w 10034737"/>
              <a:gd name="connsiteY0" fmla="*/ 0 h 4006067"/>
              <a:gd name="connsiteX1" fmla="*/ 6038749 w 10034737"/>
              <a:gd name="connsiteY1" fmla="*/ 4001757 h 4006067"/>
              <a:gd name="connsiteX2" fmla="*/ 0 w 10034737"/>
              <a:gd name="connsiteY2" fmla="*/ 4006067 h 4006067"/>
              <a:gd name="connsiteX3" fmla="*/ 3995991 w 10034737"/>
              <a:gd name="connsiteY3" fmla="*/ 4307 h 40060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034737" h="4006067">
                <a:moveTo>
                  <a:pt x="10034737" y="0"/>
                </a:moveTo>
                <a:lnTo>
                  <a:pt x="6038749" y="4001757"/>
                </a:lnTo>
                <a:lnTo>
                  <a:pt x="0" y="4006067"/>
                </a:lnTo>
                <a:lnTo>
                  <a:pt x="3995991" y="4307"/>
                </a:lnTo>
                <a:close/>
              </a:path>
            </a:pathLst>
          </a:custGeom>
          <a:solidFill>
            <a:srgbClr val="99CA1B">
              <a:alpha val="52549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38" tIns="45719" rIns="91438" bIns="45719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8" name="Freeform 9"/>
          <p:cNvSpPr/>
          <p:nvPr userDrawn="1"/>
        </p:nvSpPr>
        <p:spPr>
          <a:xfrm>
            <a:off x="-8245416" y="1887094"/>
            <a:ext cx="16457087" cy="3083815"/>
          </a:xfrm>
          <a:custGeom>
            <a:avLst/>
            <a:gdLst>
              <a:gd name="connsiteX0" fmla="*/ 5888049 w 11995564"/>
              <a:gd name="connsiteY0" fmla="*/ 0 h 2247793"/>
              <a:gd name="connsiteX1" fmla="*/ 6107516 w 11995564"/>
              <a:gd name="connsiteY1" fmla="*/ 0 h 2247793"/>
              <a:gd name="connsiteX2" fmla="*/ 11995564 w 11995564"/>
              <a:gd name="connsiteY2" fmla="*/ 0 h 2247793"/>
              <a:gd name="connsiteX3" fmla="*/ 9753767 w 11995564"/>
              <a:gd name="connsiteY3" fmla="*/ 2245035 h 2247793"/>
              <a:gd name="connsiteX4" fmla="*/ 6107516 w 11995564"/>
              <a:gd name="connsiteY4" fmla="*/ 2247637 h 2247793"/>
              <a:gd name="connsiteX5" fmla="*/ 6107516 w 11995564"/>
              <a:gd name="connsiteY5" fmla="*/ 2247793 h 2247793"/>
              <a:gd name="connsiteX6" fmla="*/ 5888049 w 11995564"/>
              <a:gd name="connsiteY6" fmla="*/ 2247793 h 2247793"/>
              <a:gd name="connsiteX7" fmla="*/ 0 w 11995564"/>
              <a:gd name="connsiteY7" fmla="*/ 2247793 h 2247793"/>
              <a:gd name="connsiteX8" fmla="*/ 2241797 w 11995564"/>
              <a:gd name="connsiteY8" fmla="*/ 2758 h 2247793"/>
              <a:gd name="connsiteX9" fmla="*/ 5888049 w 11995564"/>
              <a:gd name="connsiteY9" fmla="*/ 157 h 22477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1995564" h="2247793">
                <a:moveTo>
                  <a:pt x="5888049" y="0"/>
                </a:moveTo>
                <a:lnTo>
                  <a:pt x="6107516" y="0"/>
                </a:lnTo>
                <a:lnTo>
                  <a:pt x="11995564" y="0"/>
                </a:lnTo>
                <a:lnTo>
                  <a:pt x="9753767" y="2245035"/>
                </a:lnTo>
                <a:lnTo>
                  <a:pt x="6107516" y="2247637"/>
                </a:lnTo>
                <a:lnTo>
                  <a:pt x="6107516" y="2247793"/>
                </a:lnTo>
                <a:lnTo>
                  <a:pt x="5888049" y="2247793"/>
                </a:lnTo>
                <a:lnTo>
                  <a:pt x="0" y="2247793"/>
                </a:lnTo>
                <a:lnTo>
                  <a:pt x="2241797" y="2758"/>
                </a:lnTo>
                <a:lnTo>
                  <a:pt x="5888049" y="157"/>
                </a:lnTo>
                <a:close/>
              </a:path>
            </a:pathLst>
          </a:custGeom>
          <a:solidFill>
            <a:srgbClr val="154096">
              <a:alpha val="80000"/>
            </a:srgbClr>
          </a:solidFill>
          <a:ln>
            <a:noFill/>
          </a:ln>
          <a:effectLst>
            <a:outerShdw blurRad="787400" dir="13500000" algn="br" rotWithShape="0">
              <a:prstClr val="black">
                <a:alpha val="5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38" tIns="45719" rIns="91438" bIns="45719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9" name="Freeform 18"/>
          <p:cNvSpPr/>
          <p:nvPr userDrawn="1"/>
        </p:nvSpPr>
        <p:spPr>
          <a:xfrm>
            <a:off x="-12870932" y="4306965"/>
            <a:ext cx="18657419" cy="663944"/>
          </a:xfrm>
          <a:custGeom>
            <a:avLst/>
            <a:gdLst>
              <a:gd name="connsiteX0" fmla="*/ 451534 w 13919592"/>
              <a:gd name="connsiteY0" fmla="*/ 0 h 493385"/>
              <a:gd name="connsiteX1" fmla="*/ 13919592 w 13919592"/>
              <a:gd name="connsiteY1" fmla="*/ 0 h 493385"/>
              <a:gd name="connsiteX2" fmla="*/ 13381495 w 13919592"/>
              <a:gd name="connsiteY2" fmla="*/ 489601 h 493385"/>
              <a:gd name="connsiteX3" fmla="*/ 0 w 13919592"/>
              <a:gd name="connsiteY3" fmla="*/ 493385 h 493385"/>
              <a:gd name="connsiteX0" fmla="*/ 451534 w 13530125"/>
              <a:gd name="connsiteY0" fmla="*/ 0 h 493385"/>
              <a:gd name="connsiteX1" fmla="*/ 13530125 w 13530125"/>
              <a:gd name="connsiteY1" fmla="*/ 4233 h 493385"/>
              <a:gd name="connsiteX2" fmla="*/ 13381495 w 13530125"/>
              <a:gd name="connsiteY2" fmla="*/ 489601 h 493385"/>
              <a:gd name="connsiteX3" fmla="*/ 0 w 13530125"/>
              <a:gd name="connsiteY3" fmla="*/ 493385 h 493385"/>
              <a:gd name="connsiteX4" fmla="*/ 451534 w 13530125"/>
              <a:gd name="connsiteY4" fmla="*/ 0 h 493385"/>
              <a:gd name="connsiteX0" fmla="*/ 451534 w 13864559"/>
              <a:gd name="connsiteY0" fmla="*/ 0 h 493385"/>
              <a:gd name="connsiteX1" fmla="*/ 13864559 w 13864559"/>
              <a:gd name="connsiteY1" fmla="*/ 8466 h 493385"/>
              <a:gd name="connsiteX2" fmla="*/ 13381495 w 13864559"/>
              <a:gd name="connsiteY2" fmla="*/ 489601 h 493385"/>
              <a:gd name="connsiteX3" fmla="*/ 0 w 13864559"/>
              <a:gd name="connsiteY3" fmla="*/ 493385 h 493385"/>
              <a:gd name="connsiteX4" fmla="*/ 451534 w 13864559"/>
              <a:gd name="connsiteY4" fmla="*/ 0 h 4933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864559" h="493385">
                <a:moveTo>
                  <a:pt x="451534" y="0"/>
                </a:moveTo>
                <a:lnTo>
                  <a:pt x="13864559" y="8466"/>
                </a:lnTo>
                <a:lnTo>
                  <a:pt x="13381495" y="489601"/>
                </a:lnTo>
                <a:lnTo>
                  <a:pt x="0" y="493385"/>
                </a:lnTo>
                <a:lnTo>
                  <a:pt x="451534" y="0"/>
                </a:lnTo>
                <a:close/>
              </a:path>
            </a:pathLst>
          </a:custGeom>
          <a:solidFill>
            <a:srgbClr val="99CA1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endParaRPr lang="en-US"/>
          </a:p>
        </p:txBody>
      </p:sp>
      <p:sp>
        <p:nvSpPr>
          <p:cNvPr id="11" name="Text Placeholder 8"/>
          <p:cNvSpPr>
            <a:spLocks noGrp="1"/>
          </p:cNvSpPr>
          <p:nvPr>
            <p:ph type="body" sz="quarter" idx="15" hasCustomPrompt="1"/>
          </p:nvPr>
        </p:nvSpPr>
        <p:spPr>
          <a:xfrm>
            <a:off x="8896350" y="5632450"/>
            <a:ext cx="3295650" cy="1238250"/>
          </a:xfrm>
          <a:blipFill>
            <a:blip r:embed="rId3"/>
            <a:stretch>
              <a:fillRect/>
            </a:stretch>
          </a:blipFill>
        </p:spPr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 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097512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decel="5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8" presetClass="entr" presetSubtype="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5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</p:bld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Onl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01658" cy="6863431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382588" y="1857830"/>
            <a:ext cx="7468321" cy="3933370"/>
          </a:xfrm>
        </p:spPr>
        <p:txBody>
          <a:bodyPr>
            <a:noAutofit/>
          </a:bodyPr>
          <a:lstStyle>
            <a:lvl1pPr marL="0" indent="0">
              <a:buNone/>
              <a:defRPr sz="2700" spc="-20" baseline="0">
                <a:solidFill>
                  <a:srgbClr val="6D6E70"/>
                </a:solidFill>
                <a:latin typeface="Arial" panose="020B06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Enter text here</a:t>
            </a:r>
          </a:p>
        </p:txBody>
      </p:sp>
      <p:sp>
        <p:nvSpPr>
          <p:cNvPr id="7" name="Text Placeholder 8"/>
          <p:cNvSpPr>
            <a:spLocks noGrp="1"/>
          </p:cNvSpPr>
          <p:nvPr>
            <p:ph type="body" sz="quarter" idx="15" hasCustomPrompt="1"/>
          </p:nvPr>
        </p:nvSpPr>
        <p:spPr>
          <a:xfrm>
            <a:off x="8896350" y="5632450"/>
            <a:ext cx="3295650" cy="1238250"/>
          </a:xfrm>
          <a:blipFill>
            <a:blip r:embed="rId3"/>
            <a:stretch>
              <a:fillRect/>
            </a:stretch>
          </a:blipFill>
        </p:spPr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  </a:t>
            </a:r>
            <a:endParaRPr lang="en-GB" dirty="0"/>
          </a:p>
        </p:txBody>
      </p:sp>
      <p:sp>
        <p:nvSpPr>
          <p:cNvPr id="9" name="Text Placeholder 19"/>
          <p:cNvSpPr>
            <a:spLocks noGrp="1"/>
          </p:cNvSpPr>
          <p:nvPr>
            <p:ph type="body" sz="quarter" idx="13" hasCustomPrompt="1"/>
          </p:nvPr>
        </p:nvSpPr>
        <p:spPr>
          <a:xfrm>
            <a:off x="0" y="0"/>
            <a:ext cx="11036299" cy="1190625"/>
          </a:xfrm>
          <a:custGeom>
            <a:avLst/>
            <a:gdLst>
              <a:gd name="connsiteX0" fmla="*/ 0 w 11036299"/>
              <a:gd name="connsiteY0" fmla="*/ 0 h 1190625"/>
              <a:gd name="connsiteX1" fmla="*/ 11036299 w 11036299"/>
              <a:gd name="connsiteY1" fmla="*/ 0 h 1190625"/>
              <a:gd name="connsiteX2" fmla="*/ 9875047 w 11036299"/>
              <a:gd name="connsiteY2" fmla="*/ 1190625 h 1190625"/>
              <a:gd name="connsiteX3" fmla="*/ 0 w 11036299"/>
              <a:gd name="connsiteY3" fmla="*/ 1190625 h 1190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036299" h="1190625">
                <a:moveTo>
                  <a:pt x="0" y="0"/>
                </a:moveTo>
                <a:lnTo>
                  <a:pt x="11036299" y="0"/>
                </a:lnTo>
                <a:lnTo>
                  <a:pt x="9875047" y="1190625"/>
                </a:lnTo>
                <a:lnTo>
                  <a:pt x="0" y="1190625"/>
                </a:lnTo>
                <a:close/>
              </a:path>
            </a:pathLst>
          </a:custGeom>
          <a:solidFill>
            <a:srgbClr val="263D81"/>
          </a:solidFill>
        </p:spPr>
        <p:txBody>
          <a:bodyPr wrap="square" lIns="504000" anchor="ctr">
            <a:noAutofit/>
          </a:bodyPr>
          <a:lstStyle>
            <a:lvl1pPr>
              <a:defRPr sz="3200" baseline="0">
                <a:solidFill>
                  <a:schemeClr val="bg1"/>
                </a:solidFill>
                <a:latin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Enter title here</a:t>
            </a:r>
          </a:p>
        </p:txBody>
      </p:sp>
      <p:pic>
        <p:nvPicPr>
          <p:cNvPr id="8" name="Grafik 7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91295"/>
            <a:ext cx="11106000" cy="1473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13828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ext Onl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uppieren 11"/>
          <p:cNvGrpSpPr/>
          <p:nvPr userDrawn="1"/>
        </p:nvGrpSpPr>
        <p:grpSpPr>
          <a:xfrm>
            <a:off x="-18288" y="-1"/>
            <a:ext cx="12192000" cy="6874779"/>
            <a:chOff x="0" y="0"/>
            <a:chExt cx="12192000" cy="6886068"/>
          </a:xfrm>
        </p:grpSpPr>
        <p:sp>
          <p:nvSpPr>
            <p:cNvPr id="13" name="TextBox 5"/>
            <p:cNvSpPr txBox="1"/>
            <p:nvPr/>
          </p:nvSpPr>
          <p:spPr>
            <a:xfrm>
              <a:off x="0" y="0"/>
              <a:ext cx="2438400" cy="6886068"/>
            </a:xfrm>
            <a:prstGeom prst="rect">
              <a:avLst/>
            </a:prstGeom>
            <a:solidFill>
              <a:srgbClr val="F3F3F4"/>
            </a:solidFill>
          </p:spPr>
          <p:txBody>
            <a:bodyPr vert="horz" wrap="square" lIns="91440" tIns="45720" rIns="91440" bIns="45720" rtlCol="0">
              <a:noAutofit/>
            </a:bodyPr>
            <a:lstStyle/>
            <a:p>
              <a:endParaRPr lang="en-GB" sz="2200" spc="-60" dirty="0">
                <a:latin typeface="Arial" panose="020B0604020202020204" pitchFamily="34" charset="0"/>
              </a:endParaRPr>
            </a:p>
          </p:txBody>
        </p:sp>
        <p:sp>
          <p:nvSpPr>
            <p:cNvPr id="14" name="TextBox 10"/>
            <p:cNvSpPr txBox="1"/>
            <p:nvPr/>
          </p:nvSpPr>
          <p:spPr>
            <a:xfrm>
              <a:off x="2438400" y="0"/>
              <a:ext cx="2438400" cy="6886068"/>
            </a:xfrm>
            <a:prstGeom prst="rect">
              <a:avLst/>
            </a:prstGeom>
            <a:solidFill>
              <a:srgbClr val="E7E7E8"/>
            </a:solidFill>
          </p:spPr>
          <p:txBody>
            <a:bodyPr vert="horz" wrap="square" lIns="91440" tIns="45720" rIns="91440" bIns="45720" rtlCol="0">
              <a:noAutofit/>
            </a:bodyPr>
            <a:lstStyle/>
            <a:p>
              <a:endParaRPr lang="en-GB" sz="2200" spc="-60" dirty="0">
                <a:latin typeface="Arial" panose="020B0604020202020204" pitchFamily="34" charset="0"/>
              </a:endParaRPr>
            </a:p>
          </p:txBody>
        </p:sp>
        <p:sp>
          <p:nvSpPr>
            <p:cNvPr id="15" name="TextBox 11"/>
            <p:cNvSpPr txBox="1"/>
            <p:nvPr/>
          </p:nvSpPr>
          <p:spPr>
            <a:xfrm>
              <a:off x="4876800" y="0"/>
              <a:ext cx="2438400" cy="6886068"/>
            </a:xfrm>
            <a:prstGeom prst="rect">
              <a:avLst/>
            </a:prstGeom>
            <a:solidFill>
              <a:srgbClr val="F3F3F4"/>
            </a:solidFill>
          </p:spPr>
          <p:txBody>
            <a:bodyPr vert="horz" wrap="square" lIns="91440" tIns="45720" rIns="91440" bIns="45720" rtlCol="0">
              <a:noAutofit/>
            </a:bodyPr>
            <a:lstStyle/>
            <a:p>
              <a:endParaRPr lang="en-GB" sz="2200" spc="-60" dirty="0">
                <a:latin typeface="Arial" panose="020B0604020202020204" pitchFamily="34" charset="0"/>
              </a:endParaRPr>
            </a:p>
          </p:txBody>
        </p:sp>
        <p:sp>
          <p:nvSpPr>
            <p:cNvPr id="16" name="TextBox 12"/>
            <p:cNvSpPr txBox="1"/>
            <p:nvPr/>
          </p:nvSpPr>
          <p:spPr>
            <a:xfrm>
              <a:off x="7318723" y="0"/>
              <a:ext cx="2438400" cy="6886068"/>
            </a:xfrm>
            <a:prstGeom prst="rect">
              <a:avLst/>
            </a:prstGeom>
            <a:solidFill>
              <a:srgbClr val="E7E7E8"/>
            </a:solidFill>
          </p:spPr>
          <p:txBody>
            <a:bodyPr vert="horz" wrap="square" lIns="91440" tIns="45720" rIns="91440" bIns="45720" rtlCol="0">
              <a:noAutofit/>
            </a:bodyPr>
            <a:lstStyle/>
            <a:p>
              <a:endParaRPr lang="en-GB" sz="2200" spc="-60" dirty="0">
                <a:latin typeface="Arial" panose="020B0604020202020204" pitchFamily="34" charset="0"/>
              </a:endParaRPr>
            </a:p>
          </p:txBody>
        </p:sp>
        <p:sp>
          <p:nvSpPr>
            <p:cNvPr id="17" name="TextBox 13"/>
            <p:cNvSpPr txBox="1"/>
            <p:nvPr/>
          </p:nvSpPr>
          <p:spPr>
            <a:xfrm>
              <a:off x="9753600" y="0"/>
              <a:ext cx="2438400" cy="6886068"/>
            </a:xfrm>
            <a:prstGeom prst="rect">
              <a:avLst/>
            </a:prstGeom>
            <a:solidFill>
              <a:srgbClr val="F3F3F4"/>
            </a:solidFill>
          </p:spPr>
          <p:txBody>
            <a:bodyPr vert="horz" wrap="square" lIns="91440" tIns="45720" rIns="91440" bIns="45720" rtlCol="0">
              <a:noAutofit/>
            </a:bodyPr>
            <a:lstStyle/>
            <a:p>
              <a:endParaRPr lang="en-GB" sz="2200" spc="-60" dirty="0">
                <a:latin typeface="Arial" panose="020B0604020202020204" pitchFamily="34" charset="0"/>
              </a:endParaRPr>
            </a:p>
          </p:txBody>
        </p:sp>
      </p:grp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382588" y="1857830"/>
            <a:ext cx="7468321" cy="3933370"/>
          </a:xfrm>
        </p:spPr>
        <p:txBody>
          <a:bodyPr>
            <a:noAutofit/>
          </a:bodyPr>
          <a:lstStyle>
            <a:lvl1pPr marL="0" indent="0">
              <a:buNone/>
              <a:defRPr sz="2700" spc="-20" baseline="0">
                <a:solidFill>
                  <a:srgbClr val="6D6E70"/>
                </a:solidFill>
                <a:latin typeface="Arial" panose="020B06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Enter text here</a:t>
            </a:r>
          </a:p>
        </p:txBody>
      </p:sp>
      <p:sp>
        <p:nvSpPr>
          <p:cNvPr id="7" name="Text Placeholder 8"/>
          <p:cNvSpPr>
            <a:spLocks noGrp="1"/>
          </p:cNvSpPr>
          <p:nvPr>
            <p:ph type="body" sz="quarter" idx="15" hasCustomPrompt="1"/>
          </p:nvPr>
        </p:nvSpPr>
        <p:spPr>
          <a:xfrm>
            <a:off x="8896350" y="5632450"/>
            <a:ext cx="3295650" cy="123825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  </a:t>
            </a:r>
            <a:endParaRPr lang="en-GB" dirty="0"/>
          </a:p>
        </p:txBody>
      </p:sp>
      <p:sp>
        <p:nvSpPr>
          <p:cNvPr id="11" name="Text Placeholder 19"/>
          <p:cNvSpPr>
            <a:spLocks noGrp="1"/>
          </p:cNvSpPr>
          <p:nvPr>
            <p:ph type="body" sz="quarter" idx="13" hasCustomPrompt="1"/>
          </p:nvPr>
        </p:nvSpPr>
        <p:spPr>
          <a:xfrm>
            <a:off x="0" y="0"/>
            <a:ext cx="11036299" cy="1190625"/>
          </a:xfrm>
          <a:custGeom>
            <a:avLst/>
            <a:gdLst>
              <a:gd name="connsiteX0" fmla="*/ 0 w 11036299"/>
              <a:gd name="connsiteY0" fmla="*/ 0 h 1190625"/>
              <a:gd name="connsiteX1" fmla="*/ 11036299 w 11036299"/>
              <a:gd name="connsiteY1" fmla="*/ 0 h 1190625"/>
              <a:gd name="connsiteX2" fmla="*/ 9875047 w 11036299"/>
              <a:gd name="connsiteY2" fmla="*/ 1190625 h 1190625"/>
              <a:gd name="connsiteX3" fmla="*/ 0 w 11036299"/>
              <a:gd name="connsiteY3" fmla="*/ 1190625 h 1190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036299" h="1190625">
                <a:moveTo>
                  <a:pt x="0" y="0"/>
                </a:moveTo>
                <a:lnTo>
                  <a:pt x="11036299" y="0"/>
                </a:lnTo>
                <a:lnTo>
                  <a:pt x="9875047" y="1190625"/>
                </a:lnTo>
                <a:lnTo>
                  <a:pt x="0" y="1190625"/>
                </a:lnTo>
                <a:close/>
              </a:path>
            </a:pathLst>
          </a:custGeom>
          <a:solidFill>
            <a:srgbClr val="263D81"/>
          </a:solidFill>
        </p:spPr>
        <p:txBody>
          <a:bodyPr wrap="square" lIns="504000" anchor="ctr">
            <a:noAutofit/>
          </a:bodyPr>
          <a:lstStyle>
            <a:lvl1pPr>
              <a:defRPr sz="3200" baseline="0">
                <a:solidFill>
                  <a:schemeClr val="bg1"/>
                </a:solidFill>
                <a:latin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Enter title here</a:t>
            </a:r>
          </a:p>
        </p:txBody>
      </p:sp>
      <p:pic>
        <p:nvPicPr>
          <p:cNvPr id="18" name="Grafik 1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91295"/>
            <a:ext cx="11106000" cy="1473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71498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with Diagonal Imag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01658" cy="6863431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382588" y="1857830"/>
            <a:ext cx="7468321" cy="3933370"/>
          </a:xfrm>
        </p:spPr>
        <p:txBody>
          <a:bodyPr>
            <a:noAutofit/>
          </a:bodyPr>
          <a:lstStyle>
            <a:lvl1pPr marL="0" indent="0">
              <a:buNone/>
              <a:defRPr sz="2700" spc="-20" baseline="0">
                <a:solidFill>
                  <a:srgbClr val="6D6E70"/>
                </a:solidFill>
                <a:latin typeface="Arial" panose="020B06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Enter text here</a:t>
            </a:r>
          </a:p>
        </p:txBody>
      </p:sp>
      <p:sp>
        <p:nvSpPr>
          <p:cNvPr id="59" name="Picture Placeholder 58"/>
          <p:cNvSpPr>
            <a:spLocks noGrp="1"/>
          </p:cNvSpPr>
          <p:nvPr>
            <p:ph type="pic" sz="quarter" idx="16" hasCustomPrompt="1"/>
          </p:nvPr>
        </p:nvSpPr>
        <p:spPr>
          <a:xfrm>
            <a:off x="3935413" y="-1"/>
            <a:ext cx="8256587" cy="6873253"/>
          </a:xfrm>
          <a:custGeom>
            <a:avLst/>
            <a:gdLst>
              <a:gd name="connsiteX0" fmla="*/ 6612313 w 8256587"/>
              <a:gd name="connsiteY0" fmla="*/ 0 h 6870700"/>
              <a:gd name="connsiteX1" fmla="*/ 8256587 w 8256587"/>
              <a:gd name="connsiteY1" fmla="*/ 0 h 6870700"/>
              <a:gd name="connsiteX2" fmla="*/ 8256587 w 8256587"/>
              <a:gd name="connsiteY2" fmla="*/ 6870700 h 6870700"/>
              <a:gd name="connsiteX3" fmla="*/ 0 w 8256587"/>
              <a:gd name="connsiteY3" fmla="*/ 6870700 h 6870700"/>
              <a:gd name="connsiteX4" fmla="*/ 0 w 8256587"/>
              <a:gd name="connsiteY4" fmla="*/ 6847689 h 6870700"/>
              <a:gd name="connsiteX5" fmla="*/ 6612515 w 8256587"/>
              <a:gd name="connsiteY5" fmla="*/ 2 h 6870700"/>
              <a:gd name="connsiteX6" fmla="*/ 6612311 w 8256587"/>
              <a:gd name="connsiteY6" fmla="*/ 2 h 6870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256587" h="6870700">
                <a:moveTo>
                  <a:pt x="6612313" y="0"/>
                </a:moveTo>
                <a:lnTo>
                  <a:pt x="8256587" y="0"/>
                </a:lnTo>
                <a:lnTo>
                  <a:pt x="8256587" y="6870700"/>
                </a:lnTo>
                <a:lnTo>
                  <a:pt x="0" y="6870700"/>
                </a:lnTo>
                <a:lnTo>
                  <a:pt x="0" y="6847689"/>
                </a:lnTo>
                <a:lnTo>
                  <a:pt x="6612515" y="2"/>
                </a:lnTo>
                <a:lnTo>
                  <a:pt x="6612311" y="2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</p:spPr>
        <p:txBody>
          <a:bodyPr wrap="square" anchor="ctr">
            <a:noAutofit/>
          </a:bodyPr>
          <a:lstStyle>
            <a:lvl1pPr algn="r">
              <a:defRPr sz="1800" baseline="0">
                <a:latin typeface="Arial" panose="020B0604020202020204" pitchFamily="34" charset="0"/>
              </a:defRPr>
            </a:lvl1pPr>
          </a:lstStyle>
          <a:p>
            <a:r>
              <a:rPr lang="en-GB" dirty="0"/>
              <a:t>Click on the icon to insert an image</a:t>
            </a:r>
            <a:br>
              <a:rPr lang="en-GB" dirty="0"/>
            </a:br>
            <a:r>
              <a:rPr lang="en-GB" dirty="0"/>
              <a:t>then Right Click &gt; Send to Back</a:t>
            </a:r>
          </a:p>
        </p:txBody>
      </p:sp>
      <p:sp>
        <p:nvSpPr>
          <p:cNvPr id="21" name="Text Placeholder 8"/>
          <p:cNvSpPr>
            <a:spLocks noGrp="1"/>
          </p:cNvSpPr>
          <p:nvPr>
            <p:ph type="body" sz="quarter" idx="15" hasCustomPrompt="1"/>
          </p:nvPr>
        </p:nvSpPr>
        <p:spPr>
          <a:xfrm>
            <a:off x="8896350" y="5632450"/>
            <a:ext cx="3295650" cy="1238250"/>
          </a:xfrm>
          <a:blipFill>
            <a:blip r:embed="rId3"/>
            <a:stretch>
              <a:fillRect/>
            </a:stretch>
          </a:blipFill>
        </p:spPr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  </a:t>
            </a:r>
            <a:endParaRPr lang="en-GB" dirty="0"/>
          </a:p>
        </p:txBody>
      </p:sp>
      <p:sp>
        <p:nvSpPr>
          <p:cNvPr id="20" name="Text Placeholder 19"/>
          <p:cNvSpPr>
            <a:spLocks noGrp="1"/>
          </p:cNvSpPr>
          <p:nvPr>
            <p:ph type="body" sz="quarter" idx="13" hasCustomPrompt="1"/>
          </p:nvPr>
        </p:nvSpPr>
        <p:spPr>
          <a:xfrm>
            <a:off x="0" y="0"/>
            <a:ext cx="11036299" cy="1190625"/>
          </a:xfrm>
          <a:custGeom>
            <a:avLst/>
            <a:gdLst>
              <a:gd name="connsiteX0" fmla="*/ 0 w 11036299"/>
              <a:gd name="connsiteY0" fmla="*/ 0 h 1190625"/>
              <a:gd name="connsiteX1" fmla="*/ 11036299 w 11036299"/>
              <a:gd name="connsiteY1" fmla="*/ 0 h 1190625"/>
              <a:gd name="connsiteX2" fmla="*/ 9875047 w 11036299"/>
              <a:gd name="connsiteY2" fmla="*/ 1190625 h 1190625"/>
              <a:gd name="connsiteX3" fmla="*/ 0 w 11036299"/>
              <a:gd name="connsiteY3" fmla="*/ 1190625 h 1190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036299" h="1190625">
                <a:moveTo>
                  <a:pt x="0" y="0"/>
                </a:moveTo>
                <a:lnTo>
                  <a:pt x="11036299" y="0"/>
                </a:lnTo>
                <a:lnTo>
                  <a:pt x="9875047" y="1190625"/>
                </a:lnTo>
                <a:lnTo>
                  <a:pt x="0" y="1190625"/>
                </a:lnTo>
                <a:close/>
              </a:path>
            </a:pathLst>
          </a:custGeom>
          <a:solidFill>
            <a:srgbClr val="263D81"/>
          </a:solidFill>
        </p:spPr>
        <p:txBody>
          <a:bodyPr wrap="square" lIns="504000" anchor="ctr">
            <a:noAutofit/>
          </a:bodyPr>
          <a:lstStyle>
            <a:lvl1pPr>
              <a:defRPr sz="3200" baseline="0">
                <a:solidFill>
                  <a:schemeClr val="bg1"/>
                </a:solidFill>
                <a:latin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Enter title here</a:t>
            </a:r>
          </a:p>
        </p:txBody>
      </p:sp>
      <p:pic>
        <p:nvPicPr>
          <p:cNvPr id="2" name="Grafik 1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91295"/>
            <a:ext cx="11106000" cy="1473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680202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479" userDrawn="1">
          <p15:clr>
            <a:srgbClr val="FBAE40"/>
          </p15:clr>
        </p15:guide>
        <p15:guide id="2" pos="5921" userDrawn="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with Square Imag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01658" cy="6863431"/>
          </a:xfrm>
          <a:prstGeom prst="rect">
            <a:avLst/>
          </a:prstGeom>
        </p:spPr>
      </p:pic>
      <p:sp>
        <p:nvSpPr>
          <p:cNvPr id="4" name="Picture Placeholder 3"/>
          <p:cNvSpPr>
            <a:spLocks noGrp="1"/>
          </p:cNvSpPr>
          <p:nvPr>
            <p:ph type="pic" sz="quarter" idx="14" hasCustomPrompt="1"/>
          </p:nvPr>
        </p:nvSpPr>
        <p:spPr>
          <a:xfrm>
            <a:off x="4840288" y="0"/>
            <a:ext cx="7366000" cy="6873875"/>
          </a:xfrm>
          <a:solidFill>
            <a:schemeClr val="bg1">
              <a:lumMod val="75000"/>
            </a:schemeClr>
          </a:solidFill>
        </p:spPr>
        <p:txBody>
          <a:bodyPr anchor="ctr">
            <a:normAutofit/>
          </a:bodyPr>
          <a:lstStyle>
            <a:lvl1pPr algn="r">
              <a:defRPr sz="1800">
                <a:latin typeface="Arial" panose="020B0604020202020204" pitchFamily="34" charset="0"/>
              </a:defRPr>
            </a:lvl1pPr>
          </a:lstStyle>
          <a:p>
            <a:r>
              <a:rPr lang="en-GB" dirty="0"/>
              <a:t>Click on the icon to insert an image</a:t>
            </a:r>
            <a:br>
              <a:rPr lang="en-GB" dirty="0"/>
            </a:br>
            <a:r>
              <a:rPr lang="en-GB" dirty="0"/>
              <a:t>then Right Click &gt; Send to Back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382588" y="1857830"/>
            <a:ext cx="7468321" cy="3933370"/>
          </a:xfrm>
        </p:spPr>
        <p:txBody>
          <a:bodyPr>
            <a:noAutofit/>
          </a:bodyPr>
          <a:lstStyle>
            <a:lvl1pPr marL="0" indent="0">
              <a:buNone/>
              <a:defRPr sz="2700" spc="-20" baseline="0">
                <a:solidFill>
                  <a:srgbClr val="6D6E70"/>
                </a:solidFill>
                <a:latin typeface="Arial" panose="020B06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Enter text here</a:t>
            </a:r>
          </a:p>
        </p:txBody>
      </p:sp>
      <p:sp>
        <p:nvSpPr>
          <p:cNvPr id="21" name="Text Placeholder 8"/>
          <p:cNvSpPr>
            <a:spLocks noGrp="1"/>
          </p:cNvSpPr>
          <p:nvPr>
            <p:ph type="body" sz="quarter" idx="15" hasCustomPrompt="1"/>
          </p:nvPr>
        </p:nvSpPr>
        <p:spPr>
          <a:xfrm>
            <a:off x="8896350" y="5632450"/>
            <a:ext cx="3295650" cy="1238250"/>
          </a:xfrm>
          <a:blipFill>
            <a:blip r:embed="rId3"/>
            <a:stretch>
              <a:fillRect/>
            </a:stretch>
          </a:blipFill>
        </p:spPr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  </a:t>
            </a:r>
            <a:endParaRPr lang="en-GB" dirty="0"/>
          </a:p>
        </p:txBody>
      </p:sp>
      <p:sp>
        <p:nvSpPr>
          <p:cNvPr id="35" name="Text Placeholder 19"/>
          <p:cNvSpPr>
            <a:spLocks noGrp="1"/>
          </p:cNvSpPr>
          <p:nvPr>
            <p:ph type="body" sz="quarter" idx="13" hasCustomPrompt="1"/>
          </p:nvPr>
        </p:nvSpPr>
        <p:spPr>
          <a:xfrm>
            <a:off x="0" y="0"/>
            <a:ext cx="11036299" cy="1190625"/>
          </a:xfrm>
          <a:custGeom>
            <a:avLst/>
            <a:gdLst>
              <a:gd name="connsiteX0" fmla="*/ 0 w 11036299"/>
              <a:gd name="connsiteY0" fmla="*/ 0 h 1190625"/>
              <a:gd name="connsiteX1" fmla="*/ 11036299 w 11036299"/>
              <a:gd name="connsiteY1" fmla="*/ 0 h 1190625"/>
              <a:gd name="connsiteX2" fmla="*/ 9875047 w 11036299"/>
              <a:gd name="connsiteY2" fmla="*/ 1190625 h 1190625"/>
              <a:gd name="connsiteX3" fmla="*/ 0 w 11036299"/>
              <a:gd name="connsiteY3" fmla="*/ 1190625 h 1190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036299" h="1190625">
                <a:moveTo>
                  <a:pt x="0" y="0"/>
                </a:moveTo>
                <a:lnTo>
                  <a:pt x="11036299" y="0"/>
                </a:lnTo>
                <a:lnTo>
                  <a:pt x="9875047" y="1190625"/>
                </a:lnTo>
                <a:lnTo>
                  <a:pt x="0" y="1190625"/>
                </a:lnTo>
                <a:close/>
              </a:path>
            </a:pathLst>
          </a:custGeom>
          <a:solidFill>
            <a:srgbClr val="263D81"/>
          </a:solidFill>
        </p:spPr>
        <p:txBody>
          <a:bodyPr wrap="square" lIns="504000" anchor="ctr">
            <a:noAutofit/>
          </a:bodyPr>
          <a:lstStyle>
            <a:lvl1pPr>
              <a:defRPr sz="3200" baseline="0">
                <a:solidFill>
                  <a:schemeClr val="bg1"/>
                </a:solidFill>
                <a:latin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Enter title here</a:t>
            </a:r>
          </a:p>
        </p:txBody>
      </p:sp>
      <p:pic>
        <p:nvPicPr>
          <p:cNvPr id="8" name="Grafik 7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91295"/>
            <a:ext cx="11106000" cy="1473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52582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046" userDrawn="1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gleich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01658" cy="6863431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>
            <a:off x="-12700" y="3808639"/>
            <a:ext cx="11615057" cy="0"/>
          </a:xfrm>
          <a:prstGeom prst="line">
            <a:avLst/>
          </a:prstGeom>
          <a:ln w="88900">
            <a:solidFill>
              <a:srgbClr val="A6CE3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 hidden="1"/>
          <p:cNvCxnSpPr/>
          <p:nvPr userDrawn="1"/>
        </p:nvCxnSpPr>
        <p:spPr>
          <a:xfrm rot="5400000">
            <a:off x="1269967" y="3286639"/>
            <a:ext cx="1044000" cy="0"/>
          </a:xfrm>
          <a:prstGeom prst="line">
            <a:avLst/>
          </a:prstGeom>
          <a:ln w="88900">
            <a:solidFill>
              <a:srgbClr val="A6CE3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 hidden="1"/>
          <p:cNvCxnSpPr/>
          <p:nvPr userDrawn="1"/>
        </p:nvCxnSpPr>
        <p:spPr>
          <a:xfrm rot="5400000">
            <a:off x="3305596" y="4296289"/>
            <a:ext cx="1044000" cy="0"/>
          </a:xfrm>
          <a:prstGeom prst="line">
            <a:avLst/>
          </a:prstGeom>
          <a:ln w="88900">
            <a:solidFill>
              <a:srgbClr val="A6CE3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 hidden="1"/>
          <p:cNvCxnSpPr/>
          <p:nvPr userDrawn="1"/>
        </p:nvCxnSpPr>
        <p:spPr>
          <a:xfrm rot="5400000">
            <a:off x="5332992" y="3305690"/>
            <a:ext cx="1044000" cy="0"/>
          </a:xfrm>
          <a:prstGeom prst="line">
            <a:avLst/>
          </a:prstGeom>
          <a:ln w="88900">
            <a:solidFill>
              <a:srgbClr val="A6CE3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 hidden="1"/>
          <p:cNvCxnSpPr/>
          <p:nvPr userDrawn="1"/>
        </p:nvCxnSpPr>
        <p:spPr>
          <a:xfrm rot="5400000">
            <a:off x="7364198" y="4311529"/>
            <a:ext cx="1044000" cy="0"/>
          </a:xfrm>
          <a:prstGeom prst="line">
            <a:avLst/>
          </a:prstGeom>
          <a:ln w="88900">
            <a:solidFill>
              <a:srgbClr val="A6CE3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 hidden="1"/>
          <p:cNvCxnSpPr/>
          <p:nvPr userDrawn="1"/>
        </p:nvCxnSpPr>
        <p:spPr>
          <a:xfrm rot="5400000">
            <a:off x="9396357" y="3305690"/>
            <a:ext cx="1044000" cy="0"/>
          </a:xfrm>
          <a:prstGeom prst="line">
            <a:avLst/>
          </a:prstGeom>
          <a:ln w="88900">
            <a:solidFill>
              <a:srgbClr val="A6CE3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3" name="Group 32" hidden="1"/>
          <p:cNvGrpSpPr/>
          <p:nvPr userDrawn="1"/>
        </p:nvGrpSpPr>
        <p:grpSpPr>
          <a:xfrm>
            <a:off x="1679540" y="2640469"/>
            <a:ext cx="224175" cy="224175"/>
            <a:chOff x="2189809" y="2640469"/>
            <a:chExt cx="224175" cy="224175"/>
          </a:xfrm>
        </p:grpSpPr>
        <p:sp>
          <p:nvSpPr>
            <p:cNvPr id="24" name="Oval 23"/>
            <p:cNvSpPr/>
            <p:nvPr userDrawn="1"/>
          </p:nvSpPr>
          <p:spPr>
            <a:xfrm>
              <a:off x="2189809" y="2640469"/>
              <a:ext cx="224175" cy="224175"/>
            </a:xfrm>
            <a:prstGeom prst="ellipse">
              <a:avLst/>
            </a:prstGeom>
            <a:solidFill>
              <a:srgbClr val="3D404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>
                <a:latin typeface="Arial" panose="020B0604020202020204" pitchFamily="34" charset="0"/>
              </a:endParaRPr>
            </a:p>
          </p:txBody>
        </p:sp>
        <p:sp>
          <p:nvSpPr>
            <p:cNvPr id="32" name="Freeform 11"/>
            <p:cNvSpPr>
              <a:spLocks/>
            </p:cNvSpPr>
            <p:nvPr userDrawn="1"/>
          </p:nvSpPr>
          <p:spPr bwMode="auto">
            <a:xfrm rot="5400000">
              <a:off x="2258360" y="2668173"/>
              <a:ext cx="91833" cy="154479"/>
            </a:xfrm>
            <a:custGeom>
              <a:avLst/>
              <a:gdLst>
                <a:gd name="T0" fmla="*/ 2350 w 2793"/>
                <a:gd name="T1" fmla="*/ 0 h 4700"/>
                <a:gd name="T2" fmla="*/ 2793 w 2793"/>
                <a:gd name="T3" fmla="*/ 446 h 4700"/>
                <a:gd name="T4" fmla="*/ 890 w 2793"/>
                <a:gd name="T5" fmla="*/ 2349 h 4700"/>
                <a:gd name="T6" fmla="*/ 2793 w 2793"/>
                <a:gd name="T7" fmla="*/ 4256 h 4700"/>
                <a:gd name="T8" fmla="*/ 2350 w 2793"/>
                <a:gd name="T9" fmla="*/ 4700 h 4700"/>
                <a:gd name="T10" fmla="*/ 0 w 2793"/>
                <a:gd name="T11" fmla="*/ 2349 h 4700"/>
                <a:gd name="T12" fmla="*/ 2350 w 2793"/>
                <a:gd name="T13" fmla="*/ 0 h 47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93" h="4700">
                  <a:moveTo>
                    <a:pt x="2350" y="0"/>
                  </a:moveTo>
                  <a:lnTo>
                    <a:pt x="2793" y="446"/>
                  </a:lnTo>
                  <a:lnTo>
                    <a:pt x="890" y="2349"/>
                  </a:lnTo>
                  <a:lnTo>
                    <a:pt x="2793" y="4256"/>
                  </a:lnTo>
                  <a:lnTo>
                    <a:pt x="2350" y="4700"/>
                  </a:lnTo>
                  <a:lnTo>
                    <a:pt x="0" y="2349"/>
                  </a:lnTo>
                  <a:lnTo>
                    <a:pt x="2350" y="0"/>
                  </a:lnTo>
                  <a:close/>
                </a:path>
              </a:pathLst>
            </a:custGeom>
            <a:solidFill>
              <a:srgbClr val="A6CE39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</p:grpSp>
      <p:grpSp>
        <p:nvGrpSpPr>
          <p:cNvPr id="34" name="Group 33" hidden="1"/>
          <p:cNvGrpSpPr/>
          <p:nvPr userDrawn="1"/>
        </p:nvGrpSpPr>
        <p:grpSpPr>
          <a:xfrm>
            <a:off x="5742904" y="2640469"/>
            <a:ext cx="224175" cy="224175"/>
            <a:chOff x="2189809" y="2640469"/>
            <a:chExt cx="224175" cy="224175"/>
          </a:xfrm>
        </p:grpSpPr>
        <p:sp>
          <p:nvSpPr>
            <p:cNvPr id="35" name="Oval 34"/>
            <p:cNvSpPr/>
            <p:nvPr userDrawn="1"/>
          </p:nvSpPr>
          <p:spPr>
            <a:xfrm>
              <a:off x="2189809" y="2640469"/>
              <a:ext cx="224175" cy="224175"/>
            </a:xfrm>
            <a:prstGeom prst="ellipse">
              <a:avLst/>
            </a:prstGeom>
            <a:solidFill>
              <a:srgbClr val="3D404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>
                <a:latin typeface="Arial" panose="020B0604020202020204" pitchFamily="34" charset="0"/>
              </a:endParaRPr>
            </a:p>
          </p:txBody>
        </p:sp>
        <p:sp>
          <p:nvSpPr>
            <p:cNvPr id="36" name="Freeform 11"/>
            <p:cNvSpPr>
              <a:spLocks/>
            </p:cNvSpPr>
            <p:nvPr userDrawn="1"/>
          </p:nvSpPr>
          <p:spPr bwMode="auto">
            <a:xfrm rot="5400000">
              <a:off x="2258360" y="2668173"/>
              <a:ext cx="91833" cy="154479"/>
            </a:xfrm>
            <a:custGeom>
              <a:avLst/>
              <a:gdLst>
                <a:gd name="T0" fmla="*/ 2350 w 2793"/>
                <a:gd name="T1" fmla="*/ 0 h 4700"/>
                <a:gd name="T2" fmla="*/ 2793 w 2793"/>
                <a:gd name="T3" fmla="*/ 446 h 4700"/>
                <a:gd name="T4" fmla="*/ 890 w 2793"/>
                <a:gd name="T5" fmla="*/ 2349 h 4700"/>
                <a:gd name="T6" fmla="*/ 2793 w 2793"/>
                <a:gd name="T7" fmla="*/ 4256 h 4700"/>
                <a:gd name="T8" fmla="*/ 2350 w 2793"/>
                <a:gd name="T9" fmla="*/ 4700 h 4700"/>
                <a:gd name="T10" fmla="*/ 0 w 2793"/>
                <a:gd name="T11" fmla="*/ 2349 h 4700"/>
                <a:gd name="T12" fmla="*/ 2350 w 2793"/>
                <a:gd name="T13" fmla="*/ 0 h 47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93" h="4700">
                  <a:moveTo>
                    <a:pt x="2350" y="0"/>
                  </a:moveTo>
                  <a:lnTo>
                    <a:pt x="2793" y="446"/>
                  </a:lnTo>
                  <a:lnTo>
                    <a:pt x="890" y="2349"/>
                  </a:lnTo>
                  <a:lnTo>
                    <a:pt x="2793" y="4256"/>
                  </a:lnTo>
                  <a:lnTo>
                    <a:pt x="2350" y="4700"/>
                  </a:lnTo>
                  <a:lnTo>
                    <a:pt x="0" y="2349"/>
                  </a:lnTo>
                  <a:lnTo>
                    <a:pt x="2350" y="0"/>
                  </a:lnTo>
                  <a:close/>
                </a:path>
              </a:pathLst>
            </a:custGeom>
            <a:solidFill>
              <a:srgbClr val="A6CE39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</p:grpSp>
      <p:grpSp>
        <p:nvGrpSpPr>
          <p:cNvPr id="37" name="Group 36" hidden="1"/>
          <p:cNvGrpSpPr/>
          <p:nvPr userDrawn="1"/>
        </p:nvGrpSpPr>
        <p:grpSpPr>
          <a:xfrm rot="10800000">
            <a:off x="3715507" y="4745076"/>
            <a:ext cx="224175" cy="224175"/>
            <a:chOff x="2189809" y="2640469"/>
            <a:chExt cx="224175" cy="224175"/>
          </a:xfrm>
        </p:grpSpPr>
        <p:sp>
          <p:nvSpPr>
            <p:cNvPr id="38" name="Oval 37"/>
            <p:cNvSpPr/>
            <p:nvPr userDrawn="1"/>
          </p:nvSpPr>
          <p:spPr>
            <a:xfrm>
              <a:off x="2189809" y="2640469"/>
              <a:ext cx="224175" cy="224175"/>
            </a:xfrm>
            <a:prstGeom prst="ellipse">
              <a:avLst/>
            </a:prstGeom>
            <a:solidFill>
              <a:srgbClr val="3D404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>
                <a:latin typeface="Arial" panose="020B0604020202020204" pitchFamily="34" charset="0"/>
              </a:endParaRPr>
            </a:p>
          </p:txBody>
        </p:sp>
        <p:sp>
          <p:nvSpPr>
            <p:cNvPr id="39" name="Freeform 11"/>
            <p:cNvSpPr>
              <a:spLocks/>
            </p:cNvSpPr>
            <p:nvPr userDrawn="1"/>
          </p:nvSpPr>
          <p:spPr bwMode="auto">
            <a:xfrm rot="5400000">
              <a:off x="2258360" y="2668173"/>
              <a:ext cx="91833" cy="154479"/>
            </a:xfrm>
            <a:custGeom>
              <a:avLst/>
              <a:gdLst>
                <a:gd name="T0" fmla="*/ 2350 w 2793"/>
                <a:gd name="T1" fmla="*/ 0 h 4700"/>
                <a:gd name="T2" fmla="*/ 2793 w 2793"/>
                <a:gd name="T3" fmla="*/ 446 h 4700"/>
                <a:gd name="T4" fmla="*/ 890 w 2793"/>
                <a:gd name="T5" fmla="*/ 2349 h 4700"/>
                <a:gd name="T6" fmla="*/ 2793 w 2793"/>
                <a:gd name="T7" fmla="*/ 4256 h 4700"/>
                <a:gd name="T8" fmla="*/ 2350 w 2793"/>
                <a:gd name="T9" fmla="*/ 4700 h 4700"/>
                <a:gd name="T10" fmla="*/ 0 w 2793"/>
                <a:gd name="T11" fmla="*/ 2349 h 4700"/>
                <a:gd name="T12" fmla="*/ 2350 w 2793"/>
                <a:gd name="T13" fmla="*/ 0 h 47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93" h="4700">
                  <a:moveTo>
                    <a:pt x="2350" y="0"/>
                  </a:moveTo>
                  <a:lnTo>
                    <a:pt x="2793" y="446"/>
                  </a:lnTo>
                  <a:lnTo>
                    <a:pt x="890" y="2349"/>
                  </a:lnTo>
                  <a:lnTo>
                    <a:pt x="2793" y="4256"/>
                  </a:lnTo>
                  <a:lnTo>
                    <a:pt x="2350" y="4700"/>
                  </a:lnTo>
                  <a:lnTo>
                    <a:pt x="0" y="2349"/>
                  </a:lnTo>
                  <a:lnTo>
                    <a:pt x="2350" y="0"/>
                  </a:lnTo>
                  <a:close/>
                </a:path>
              </a:pathLst>
            </a:custGeom>
            <a:solidFill>
              <a:srgbClr val="A6CE39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</p:grpSp>
      <p:grpSp>
        <p:nvGrpSpPr>
          <p:cNvPr id="40" name="Group 39" hidden="1"/>
          <p:cNvGrpSpPr/>
          <p:nvPr userDrawn="1"/>
        </p:nvGrpSpPr>
        <p:grpSpPr>
          <a:xfrm rot="10800000">
            <a:off x="7774110" y="4745076"/>
            <a:ext cx="224175" cy="224175"/>
            <a:chOff x="2189809" y="2640469"/>
            <a:chExt cx="224175" cy="224175"/>
          </a:xfrm>
        </p:grpSpPr>
        <p:sp>
          <p:nvSpPr>
            <p:cNvPr id="41" name="Oval 40"/>
            <p:cNvSpPr/>
            <p:nvPr userDrawn="1"/>
          </p:nvSpPr>
          <p:spPr>
            <a:xfrm>
              <a:off x="2189809" y="2640469"/>
              <a:ext cx="224175" cy="224175"/>
            </a:xfrm>
            <a:prstGeom prst="ellipse">
              <a:avLst/>
            </a:prstGeom>
            <a:solidFill>
              <a:srgbClr val="3D404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>
                <a:latin typeface="Arial" panose="020B0604020202020204" pitchFamily="34" charset="0"/>
              </a:endParaRPr>
            </a:p>
          </p:txBody>
        </p:sp>
        <p:sp>
          <p:nvSpPr>
            <p:cNvPr id="42" name="Freeform 11"/>
            <p:cNvSpPr>
              <a:spLocks/>
            </p:cNvSpPr>
            <p:nvPr userDrawn="1"/>
          </p:nvSpPr>
          <p:spPr bwMode="auto">
            <a:xfrm rot="5400000">
              <a:off x="2258360" y="2668173"/>
              <a:ext cx="91833" cy="154479"/>
            </a:xfrm>
            <a:custGeom>
              <a:avLst/>
              <a:gdLst>
                <a:gd name="T0" fmla="*/ 2350 w 2793"/>
                <a:gd name="T1" fmla="*/ 0 h 4700"/>
                <a:gd name="T2" fmla="*/ 2793 w 2793"/>
                <a:gd name="T3" fmla="*/ 446 h 4700"/>
                <a:gd name="T4" fmla="*/ 890 w 2793"/>
                <a:gd name="T5" fmla="*/ 2349 h 4700"/>
                <a:gd name="T6" fmla="*/ 2793 w 2793"/>
                <a:gd name="T7" fmla="*/ 4256 h 4700"/>
                <a:gd name="T8" fmla="*/ 2350 w 2793"/>
                <a:gd name="T9" fmla="*/ 4700 h 4700"/>
                <a:gd name="T10" fmla="*/ 0 w 2793"/>
                <a:gd name="T11" fmla="*/ 2349 h 4700"/>
                <a:gd name="T12" fmla="*/ 2350 w 2793"/>
                <a:gd name="T13" fmla="*/ 0 h 47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93" h="4700">
                  <a:moveTo>
                    <a:pt x="2350" y="0"/>
                  </a:moveTo>
                  <a:lnTo>
                    <a:pt x="2793" y="446"/>
                  </a:lnTo>
                  <a:lnTo>
                    <a:pt x="890" y="2349"/>
                  </a:lnTo>
                  <a:lnTo>
                    <a:pt x="2793" y="4256"/>
                  </a:lnTo>
                  <a:lnTo>
                    <a:pt x="2350" y="4700"/>
                  </a:lnTo>
                  <a:lnTo>
                    <a:pt x="0" y="2349"/>
                  </a:lnTo>
                  <a:lnTo>
                    <a:pt x="2350" y="0"/>
                  </a:lnTo>
                  <a:close/>
                </a:path>
              </a:pathLst>
            </a:custGeom>
            <a:solidFill>
              <a:srgbClr val="A6CE39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</p:grpSp>
      <p:grpSp>
        <p:nvGrpSpPr>
          <p:cNvPr id="43" name="Group 42" hidden="1"/>
          <p:cNvGrpSpPr/>
          <p:nvPr userDrawn="1"/>
        </p:nvGrpSpPr>
        <p:grpSpPr>
          <a:xfrm>
            <a:off x="9806561" y="2640469"/>
            <a:ext cx="224175" cy="224175"/>
            <a:chOff x="2189809" y="2640469"/>
            <a:chExt cx="224175" cy="224175"/>
          </a:xfrm>
        </p:grpSpPr>
        <p:sp>
          <p:nvSpPr>
            <p:cNvPr id="44" name="Oval 43"/>
            <p:cNvSpPr/>
            <p:nvPr userDrawn="1"/>
          </p:nvSpPr>
          <p:spPr>
            <a:xfrm>
              <a:off x="2189809" y="2640469"/>
              <a:ext cx="224175" cy="224175"/>
            </a:xfrm>
            <a:prstGeom prst="ellipse">
              <a:avLst/>
            </a:prstGeom>
            <a:solidFill>
              <a:srgbClr val="3D404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>
                <a:latin typeface="Arial" panose="020B0604020202020204" pitchFamily="34" charset="0"/>
              </a:endParaRPr>
            </a:p>
          </p:txBody>
        </p:sp>
        <p:sp>
          <p:nvSpPr>
            <p:cNvPr id="45" name="Freeform 11"/>
            <p:cNvSpPr>
              <a:spLocks/>
            </p:cNvSpPr>
            <p:nvPr userDrawn="1"/>
          </p:nvSpPr>
          <p:spPr bwMode="auto">
            <a:xfrm rot="5400000">
              <a:off x="2258360" y="2668173"/>
              <a:ext cx="91833" cy="154479"/>
            </a:xfrm>
            <a:custGeom>
              <a:avLst/>
              <a:gdLst>
                <a:gd name="T0" fmla="*/ 2350 w 2793"/>
                <a:gd name="T1" fmla="*/ 0 h 4700"/>
                <a:gd name="T2" fmla="*/ 2793 w 2793"/>
                <a:gd name="T3" fmla="*/ 446 h 4700"/>
                <a:gd name="T4" fmla="*/ 890 w 2793"/>
                <a:gd name="T5" fmla="*/ 2349 h 4700"/>
                <a:gd name="T6" fmla="*/ 2793 w 2793"/>
                <a:gd name="T7" fmla="*/ 4256 h 4700"/>
                <a:gd name="T8" fmla="*/ 2350 w 2793"/>
                <a:gd name="T9" fmla="*/ 4700 h 4700"/>
                <a:gd name="T10" fmla="*/ 0 w 2793"/>
                <a:gd name="T11" fmla="*/ 2349 h 4700"/>
                <a:gd name="T12" fmla="*/ 2350 w 2793"/>
                <a:gd name="T13" fmla="*/ 0 h 47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93" h="4700">
                  <a:moveTo>
                    <a:pt x="2350" y="0"/>
                  </a:moveTo>
                  <a:lnTo>
                    <a:pt x="2793" y="446"/>
                  </a:lnTo>
                  <a:lnTo>
                    <a:pt x="890" y="2349"/>
                  </a:lnTo>
                  <a:lnTo>
                    <a:pt x="2793" y="4256"/>
                  </a:lnTo>
                  <a:lnTo>
                    <a:pt x="2350" y="4700"/>
                  </a:lnTo>
                  <a:lnTo>
                    <a:pt x="0" y="2349"/>
                  </a:lnTo>
                  <a:lnTo>
                    <a:pt x="2350" y="0"/>
                  </a:lnTo>
                  <a:close/>
                </a:path>
              </a:pathLst>
            </a:custGeom>
            <a:solidFill>
              <a:srgbClr val="A6CE39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</a:endParaRPr>
            </a:p>
          </p:txBody>
        </p:sp>
      </p:grpSp>
      <p:sp>
        <p:nvSpPr>
          <p:cNvPr id="47" name="Text Placeholder 46"/>
          <p:cNvSpPr>
            <a:spLocks noGrp="1"/>
          </p:cNvSpPr>
          <p:nvPr>
            <p:ph type="body" sz="quarter" idx="19" hasCustomPrompt="1"/>
          </p:nvPr>
        </p:nvSpPr>
        <p:spPr>
          <a:xfrm>
            <a:off x="1376337" y="1563945"/>
            <a:ext cx="847725" cy="393700"/>
          </a:xfrm>
        </p:spPr>
        <p:txBody>
          <a:bodyPr anchor="ctr">
            <a:noAutofit/>
          </a:bodyPr>
          <a:lstStyle>
            <a:lvl1pPr algn="ctr">
              <a:defRPr sz="2200">
                <a:solidFill>
                  <a:schemeClr val="accent2"/>
                </a:solidFill>
                <a:latin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0000</a:t>
            </a:r>
          </a:p>
        </p:txBody>
      </p:sp>
      <p:sp>
        <p:nvSpPr>
          <p:cNvPr id="48" name="Text Placeholder 46"/>
          <p:cNvSpPr>
            <a:spLocks noGrp="1"/>
          </p:cNvSpPr>
          <p:nvPr>
            <p:ph type="body" sz="quarter" idx="20" hasCustomPrompt="1"/>
          </p:nvPr>
        </p:nvSpPr>
        <p:spPr>
          <a:xfrm>
            <a:off x="5431128" y="1563945"/>
            <a:ext cx="847725" cy="393700"/>
          </a:xfrm>
        </p:spPr>
        <p:txBody>
          <a:bodyPr anchor="ctr">
            <a:noAutofit/>
          </a:bodyPr>
          <a:lstStyle>
            <a:lvl1pPr algn="ctr">
              <a:defRPr sz="2200">
                <a:solidFill>
                  <a:schemeClr val="accent2"/>
                </a:solidFill>
                <a:latin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0000</a:t>
            </a:r>
          </a:p>
        </p:txBody>
      </p:sp>
      <p:sp>
        <p:nvSpPr>
          <p:cNvPr id="49" name="Text Placeholder 46"/>
          <p:cNvSpPr>
            <a:spLocks noGrp="1"/>
          </p:cNvSpPr>
          <p:nvPr>
            <p:ph type="body" sz="quarter" idx="21" hasCustomPrompt="1"/>
          </p:nvPr>
        </p:nvSpPr>
        <p:spPr>
          <a:xfrm>
            <a:off x="9494494" y="1563945"/>
            <a:ext cx="847725" cy="393700"/>
          </a:xfrm>
        </p:spPr>
        <p:txBody>
          <a:bodyPr anchor="ctr">
            <a:noAutofit/>
          </a:bodyPr>
          <a:lstStyle>
            <a:lvl1pPr algn="ctr">
              <a:defRPr sz="2200">
                <a:solidFill>
                  <a:schemeClr val="accent2"/>
                </a:solidFill>
                <a:latin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0000</a:t>
            </a:r>
          </a:p>
        </p:txBody>
      </p:sp>
      <p:sp>
        <p:nvSpPr>
          <p:cNvPr id="50" name="Text Placeholder 46"/>
          <p:cNvSpPr>
            <a:spLocks noGrp="1"/>
          </p:cNvSpPr>
          <p:nvPr>
            <p:ph type="body" sz="quarter" idx="22" hasCustomPrompt="1"/>
          </p:nvPr>
        </p:nvSpPr>
        <p:spPr>
          <a:xfrm>
            <a:off x="7459954" y="4848775"/>
            <a:ext cx="847725" cy="393700"/>
          </a:xfrm>
        </p:spPr>
        <p:txBody>
          <a:bodyPr anchor="ctr">
            <a:noAutofit/>
          </a:bodyPr>
          <a:lstStyle>
            <a:lvl1pPr algn="ctr">
              <a:defRPr sz="2200">
                <a:solidFill>
                  <a:schemeClr val="accent2"/>
                </a:solidFill>
                <a:latin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0000</a:t>
            </a:r>
          </a:p>
        </p:txBody>
      </p:sp>
      <p:sp>
        <p:nvSpPr>
          <p:cNvPr id="51" name="Text Placeholder 46"/>
          <p:cNvSpPr>
            <a:spLocks noGrp="1"/>
          </p:cNvSpPr>
          <p:nvPr>
            <p:ph type="body" sz="quarter" idx="23" hasCustomPrompt="1"/>
          </p:nvPr>
        </p:nvSpPr>
        <p:spPr>
          <a:xfrm>
            <a:off x="3401351" y="4848775"/>
            <a:ext cx="847725" cy="393700"/>
          </a:xfrm>
        </p:spPr>
        <p:txBody>
          <a:bodyPr anchor="ctr">
            <a:noAutofit/>
          </a:bodyPr>
          <a:lstStyle>
            <a:lvl1pPr algn="ctr">
              <a:defRPr sz="2200">
                <a:solidFill>
                  <a:schemeClr val="accent2"/>
                </a:solidFill>
                <a:latin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0000</a:t>
            </a:r>
          </a:p>
        </p:txBody>
      </p:sp>
      <p:sp>
        <p:nvSpPr>
          <p:cNvPr id="52" name="Text Placeholder 46"/>
          <p:cNvSpPr>
            <a:spLocks noGrp="1"/>
          </p:cNvSpPr>
          <p:nvPr>
            <p:ph type="body" sz="quarter" idx="24" hasCustomPrompt="1"/>
          </p:nvPr>
        </p:nvSpPr>
        <p:spPr>
          <a:xfrm>
            <a:off x="626244" y="1963523"/>
            <a:ext cx="2339169" cy="393700"/>
          </a:xfrm>
        </p:spPr>
        <p:txBody>
          <a:bodyPr anchor="ctr">
            <a:noAutofit/>
          </a:bodyPr>
          <a:lstStyle>
            <a:lvl1pPr algn="ctr">
              <a:defRPr sz="1200" b="1" cap="all" spc="0" baseline="0">
                <a:solidFill>
                  <a:srgbClr val="3D4042"/>
                </a:solidFill>
                <a:latin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Sub header</a:t>
            </a:r>
          </a:p>
        </p:txBody>
      </p:sp>
      <p:sp>
        <p:nvSpPr>
          <p:cNvPr id="53" name="Text Placeholder 46"/>
          <p:cNvSpPr>
            <a:spLocks noGrp="1"/>
          </p:cNvSpPr>
          <p:nvPr>
            <p:ph type="body" sz="quarter" idx="25" hasCustomPrompt="1"/>
          </p:nvPr>
        </p:nvSpPr>
        <p:spPr>
          <a:xfrm>
            <a:off x="4685405" y="1963523"/>
            <a:ext cx="2339169" cy="393700"/>
          </a:xfrm>
        </p:spPr>
        <p:txBody>
          <a:bodyPr anchor="ctr">
            <a:noAutofit/>
          </a:bodyPr>
          <a:lstStyle>
            <a:lvl1pPr algn="ctr">
              <a:defRPr sz="1200" b="1" cap="all" spc="0" baseline="0">
                <a:solidFill>
                  <a:srgbClr val="3D4042"/>
                </a:solidFill>
                <a:latin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Sub header</a:t>
            </a:r>
          </a:p>
        </p:txBody>
      </p:sp>
      <p:sp>
        <p:nvSpPr>
          <p:cNvPr id="54" name="Text Placeholder 46"/>
          <p:cNvSpPr>
            <a:spLocks noGrp="1"/>
          </p:cNvSpPr>
          <p:nvPr>
            <p:ph type="body" sz="quarter" idx="26" hasCustomPrompt="1"/>
          </p:nvPr>
        </p:nvSpPr>
        <p:spPr>
          <a:xfrm>
            <a:off x="8748771" y="1963523"/>
            <a:ext cx="2339169" cy="393700"/>
          </a:xfrm>
        </p:spPr>
        <p:txBody>
          <a:bodyPr anchor="ctr">
            <a:noAutofit/>
          </a:bodyPr>
          <a:lstStyle>
            <a:lvl1pPr algn="ctr">
              <a:defRPr sz="1200" b="1" cap="all" spc="0" baseline="0">
                <a:solidFill>
                  <a:srgbClr val="3D4042"/>
                </a:solidFill>
                <a:latin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Sub header</a:t>
            </a:r>
          </a:p>
        </p:txBody>
      </p:sp>
      <p:sp>
        <p:nvSpPr>
          <p:cNvPr id="55" name="Text Placeholder 46"/>
          <p:cNvSpPr>
            <a:spLocks noGrp="1"/>
          </p:cNvSpPr>
          <p:nvPr>
            <p:ph type="body" sz="quarter" idx="27" hasCustomPrompt="1"/>
          </p:nvPr>
        </p:nvSpPr>
        <p:spPr>
          <a:xfrm>
            <a:off x="6721034" y="5249348"/>
            <a:ext cx="2339169" cy="393700"/>
          </a:xfrm>
        </p:spPr>
        <p:txBody>
          <a:bodyPr anchor="ctr">
            <a:noAutofit/>
          </a:bodyPr>
          <a:lstStyle>
            <a:lvl1pPr algn="ctr">
              <a:defRPr sz="1200" b="1" cap="all" spc="0" baseline="0">
                <a:solidFill>
                  <a:srgbClr val="3D4042"/>
                </a:solidFill>
                <a:latin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Sub header</a:t>
            </a:r>
          </a:p>
        </p:txBody>
      </p:sp>
      <p:sp>
        <p:nvSpPr>
          <p:cNvPr id="56" name="Text Placeholder 46"/>
          <p:cNvSpPr>
            <a:spLocks noGrp="1"/>
          </p:cNvSpPr>
          <p:nvPr>
            <p:ph type="body" sz="quarter" idx="28" hasCustomPrompt="1"/>
          </p:nvPr>
        </p:nvSpPr>
        <p:spPr>
          <a:xfrm>
            <a:off x="2655628" y="5249348"/>
            <a:ext cx="2339169" cy="393700"/>
          </a:xfrm>
        </p:spPr>
        <p:txBody>
          <a:bodyPr anchor="ctr">
            <a:noAutofit/>
          </a:bodyPr>
          <a:lstStyle>
            <a:lvl1pPr algn="ctr">
              <a:defRPr sz="1200" b="1" cap="all" spc="0" baseline="0">
                <a:solidFill>
                  <a:srgbClr val="3D4042"/>
                </a:solidFill>
                <a:latin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Sub header</a:t>
            </a:r>
          </a:p>
        </p:txBody>
      </p:sp>
      <p:sp>
        <p:nvSpPr>
          <p:cNvPr id="57" name="Text Placeholder 46"/>
          <p:cNvSpPr>
            <a:spLocks noGrp="1"/>
          </p:cNvSpPr>
          <p:nvPr>
            <p:ph type="body" sz="quarter" idx="29" hasCustomPrompt="1"/>
          </p:nvPr>
        </p:nvSpPr>
        <p:spPr>
          <a:xfrm>
            <a:off x="634631" y="2409158"/>
            <a:ext cx="2339169" cy="688347"/>
          </a:xfrm>
        </p:spPr>
        <p:txBody>
          <a:bodyPr anchor="t">
            <a:noAutofit/>
          </a:bodyPr>
          <a:lstStyle>
            <a:lvl1pPr algn="ctr">
              <a:lnSpc>
                <a:spcPct val="100000"/>
              </a:lnSpc>
              <a:defRPr sz="1200" b="0" spc="10" baseline="0">
                <a:solidFill>
                  <a:srgbClr val="5F6163"/>
                </a:solidFill>
                <a:latin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Enter text here</a:t>
            </a:r>
          </a:p>
        </p:txBody>
      </p:sp>
      <p:sp>
        <p:nvSpPr>
          <p:cNvPr id="58" name="Text Placeholder 46"/>
          <p:cNvSpPr>
            <a:spLocks noGrp="1"/>
          </p:cNvSpPr>
          <p:nvPr>
            <p:ph type="body" sz="quarter" idx="30" hasCustomPrompt="1"/>
          </p:nvPr>
        </p:nvSpPr>
        <p:spPr>
          <a:xfrm>
            <a:off x="4685405" y="2409158"/>
            <a:ext cx="2339169" cy="688347"/>
          </a:xfrm>
        </p:spPr>
        <p:txBody>
          <a:bodyPr anchor="t">
            <a:noAutofit/>
          </a:bodyPr>
          <a:lstStyle>
            <a:lvl1pPr algn="ctr">
              <a:lnSpc>
                <a:spcPct val="100000"/>
              </a:lnSpc>
              <a:defRPr sz="1200" b="0" spc="10" baseline="0">
                <a:solidFill>
                  <a:srgbClr val="5F6163"/>
                </a:solidFill>
                <a:latin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Enter text here</a:t>
            </a:r>
          </a:p>
        </p:txBody>
      </p:sp>
      <p:sp>
        <p:nvSpPr>
          <p:cNvPr id="59" name="Text Placeholder 46"/>
          <p:cNvSpPr>
            <a:spLocks noGrp="1"/>
          </p:cNvSpPr>
          <p:nvPr>
            <p:ph type="body" sz="quarter" idx="31" hasCustomPrompt="1"/>
          </p:nvPr>
        </p:nvSpPr>
        <p:spPr>
          <a:xfrm>
            <a:off x="8744566" y="2409158"/>
            <a:ext cx="2339169" cy="688347"/>
          </a:xfrm>
        </p:spPr>
        <p:txBody>
          <a:bodyPr anchor="t">
            <a:noAutofit/>
          </a:bodyPr>
          <a:lstStyle>
            <a:lvl1pPr algn="ctr">
              <a:lnSpc>
                <a:spcPct val="100000"/>
              </a:lnSpc>
              <a:defRPr sz="1200" b="0" spc="10" baseline="0">
                <a:solidFill>
                  <a:srgbClr val="5F6163"/>
                </a:solidFill>
                <a:latin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Enter text here</a:t>
            </a:r>
          </a:p>
        </p:txBody>
      </p:sp>
      <p:sp>
        <p:nvSpPr>
          <p:cNvPr id="60" name="Text Placeholder 46"/>
          <p:cNvSpPr>
            <a:spLocks noGrp="1"/>
          </p:cNvSpPr>
          <p:nvPr>
            <p:ph type="body" sz="quarter" idx="32" hasCustomPrompt="1"/>
          </p:nvPr>
        </p:nvSpPr>
        <p:spPr>
          <a:xfrm>
            <a:off x="6721033" y="5683132"/>
            <a:ext cx="2339169" cy="688347"/>
          </a:xfrm>
        </p:spPr>
        <p:txBody>
          <a:bodyPr anchor="t">
            <a:noAutofit/>
          </a:bodyPr>
          <a:lstStyle>
            <a:lvl1pPr algn="ctr">
              <a:lnSpc>
                <a:spcPct val="100000"/>
              </a:lnSpc>
              <a:defRPr sz="1200" b="0" spc="10" baseline="0">
                <a:solidFill>
                  <a:srgbClr val="5F6163"/>
                </a:solidFill>
                <a:latin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Enter text here</a:t>
            </a:r>
          </a:p>
        </p:txBody>
      </p:sp>
      <p:sp>
        <p:nvSpPr>
          <p:cNvPr id="61" name="Text Placeholder 46"/>
          <p:cNvSpPr>
            <a:spLocks noGrp="1"/>
          </p:cNvSpPr>
          <p:nvPr>
            <p:ph type="body" sz="quarter" idx="33" hasCustomPrompt="1"/>
          </p:nvPr>
        </p:nvSpPr>
        <p:spPr>
          <a:xfrm>
            <a:off x="2655628" y="5683132"/>
            <a:ext cx="2339169" cy="688347"/>
          </a:xfrm>
        </p:spPr>
        <p:txBody>
          <a:bodyPr anchor="t">
            <a:noAutofit/>
          </a:bodyPr>
          <a:lstStyle>
            <a:lvl1pPr algn="ctr">
              <a:lnSpc>
                <a:spcPct val="100000"/>
              </a:lnSpc>
              <a:defRPr sz="1200" b="0" spc="10" baseline="0">
                <a:solidFill>
                  <a:srgbClr val="5F6163"/>
                </a:solidFill>
                <a:latin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Enter text here</a:t>
            </a:r>
          </a:p>
        </p:txBody>
      </p:sp>
      <p:grpSp>
        <p:nvGrpSpPr>
          <p:cNvPr id="62" name="Group 61"/>
          <p:cNvGrpSpPr/>
          <p:nvPr userDrawn="1"/>
        </p:nvGrpSpPr>
        <p:grpSpPr>
          <a:xfrm rot="5400000">
            <a:off x="11490269" y="3696551"/>
            <a:ext cx="224175" cy="224175"/>
            <a:chOff x="2189809" y="2640469"/>
            <a:chExt cx="224175" cy="224175"/>
          </a:xfrm>
        </p:grpSpPr>
        <p:sp>
          <p:nvSpPr>
            <p:cNvPr id="63" name="Oval 62"/>
            <p:cNvSpPr/>
            <p:nvPr userDrawn="1"/>
          </p:nvSpPr>
          <p:spPr>
            <a:xfrm>
              <a:off x="2189809" y="2640469"/>
              <a:ext cx="224175" cy="224175"/>
            </a:xfrm>
            <a:prstGeom prst="ellipse">
              <a:avLst/>
            </a:prstGeom>
            <a:solidFill>
              <a:srgbClr val="3D404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dirty="0">
                <a:latin typeface="Arial" panose="020B0604020202020204" pitchFamily="34" charset="0"/>
              </a:endParaRPr>
            </a:p>
          </p:txBody>
        </p:sp>
        <p:sp>
          <p:nvSpPr>
            <p:cNvPr id="64" name="Freeform 11"/>
            <p:cNvSpPr>
              <a:spLocks/>
            </p:cNvSpPr>
            <p:nvPr userDrawn="1"/>
          </p:nvSpPr>
          <p:spPr bwMode="auto">
            <a:xfrm rot="5400000">
              <a:off x="2258360" y="2668173"/>
              <a:ext cx="91833" cy="154479"/>
            </a:xfrm>
            <a:custGeom>
              <a:avLst/>
              <a:gdLst>
                <a:gd name="T0" fmla="*/ 2350 w 2793"/>
                <a:gd name="T1" fmla="*/ 0 h 4700"/>
                <a:gd name="T2" fmla="*/ 2793 w 2793"/>
                <a:gd name="T3" fmla="*/ 446 h 4700"/>
                <a:gd name="T4" fmla="*/ 890 w 2793"/>
                <a:gd name="T5" fmla="*/ 2349 h 4700"/>
                <a:gd name="T6" fmla="*/ 2793 w 2793"/>
                <a:gd name="T7" fmla="*/ 4256 h 4700"/>
                <a:gd name="T8" fmla="*/ 2350 w 2793"/>
                <a:gd name="T9" fmla="*/ 4700 h 4700"/>
                <a:gd name="T10" fmla="*/ 0 w 2793"/>
                <a:gd name="T11" fmla="*/ 2349 h 4700"/>
                <a:gd name="T12" fmla="*/ 2350 w 2793"/>
                <a:gd name="T13" fmla="*/ 0 h 47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93" h="4700">
                  <a:moveTo>
                    <a:pt x="2350" y="0"/>
                  </a:moveTo>
                  <a:lnTo>
                    <a:pt x="2793" y="446"/>
                  </a:lnTo>
                  <a:lnTo>
                    <a:pt x="890" y="2349"/>
                  </a:lnTo>
                  <a:lnTo>
                    <a:pt x="2793" y="4256"/>
                  </a:lnTo>
                  <a:lnTo>
                    <a:pt x="2350" y="4700"/>
                  </a:lnTo>
                  <a:lnTo>
                    <a:pt x="0" y="2349"/>
                  </a:lnTo>
                  <a:lnTo>
                    <a:pt x="2350" y="0"/>
                  </a:lnTo>
                  <a:close/>
                </a:path>
              </a:pathLst>
            </a:custGeom>
            <a:solidFill>
              <a:srgbClr val="A6CE39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Arial" panose="020B0604020202020204" pitchFamily="34" charset="0"/>
              </a:endParaRPr>
            </a:p>
          </p:txBody>
        </p:sp>
      </p:grpSp>
      <p:sp>
        <p:nvSpPr>
          <p:cNvPr id="67" name="Picture Placeholder 66"/>
          <p:cNvSpPr>
            <a:spLocks noGrp="1"/>
          </p:cNvSpPr>
          <p:nvPr>
            <p:ph type="pic" sz="quarter" idx="34" hasCustomPrompt="1"/>
          </p:nvPr>
        </p:nvSpPr>
        <p:spPr>
          <a:xfrm>
            <a:off x="1268864" y="3289300"/>
            <a:ext cx="1054100" cy="1044575"/>
          </a:xfrm>
          <a:ln w="69850">
            <a:solidFill>
              <a:srgbClr val="5F6163">
                <a:alpha val="30000"/>
              </a:srgbClr>
            </a:solidFill>
            <a:miter lim="800000"/>
          </a:ln>
        </p:spPr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r>
              <a:rPr lang="en-US" dirty="0"/>
              <a:t>  </a:t>
            </a:r>
          </a:p>
        </p:txBody>
      </p:sp>
      <p:sp>
        <p:nvSpPr>
          <p:cNvPr id="68" name="Picture Placeholder 66"/>
          <p:cNvSpPr>
            <a:spLocks noGrp="1"/>
          </p:cNvSpPr>
          <p:nvPr>
            <p:ph type="pic" sz="quarter" idx="35" hasCustomPrompt="1"/>
          </p:nvPr>
        </p:nvSpPr>
        <p:spPr>
          <a:xfrm>
            <a:off x="3300376" y="3289300"/>
            <a:ext cx="1054100" cy="1044575"/>
          </a:xfrm>
          <a:ln w="69850">
            <a:solidFill>
              <a:srgbClr val="5F6163">
                <a:alpha val="30000"/>
              </a:srgbClr>
            </a:solidFill>
            <a:miter lim="800000"/>
          </a:ln>
        </p:spPr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r>
              <a:rPr lang="en-US" dirty="0"/>
              <a:t>  </a:t>
            </a:r>
          </a:p>
        </p:txBody>
      </p:sp>
      <p:sp>
        <p:nvSpPr>
          <p:cNvPr id="69" name="Picture Placeholder 66"/>
          <p:cNvSpPr>
            <a:spLocks noGrp="1"/>
          </p:cNvSpPr>
          <p:nvPr>
            <p:ph type="pic" sz="quarter" idx="36" hasCustomPrompt="1"/>
          </p:nvPr>
        </p:nvSpPr>
        <p:spPr>
          <a:xfrm>
            <a:off x="5323519" y="3289300"/>
            <a:ext cx="1054100" cy="1044575"/>
          </a:xfrm>
          <a:ln w="69850">
            <a:solidFill>
              <a:srgbClr val="5F6163">
                <a:alpha val="30000"/>
              </a:srgbClr>
            </a:solidFill>
            <a:miter lim="800000"/>
          </a:ln>
        </p:spPr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r>
              <a:rPr lang="en-US" dirty="0"/>
              <a:t>  </a:t>
            </a:r>
          </a:p>
        </p:txBody>
      </p:sp>
      <p:sp>
        <p:nvSpPr>
          <p:cNvPr id="70" name="Picture Placeholder 66"/>
          <p:cNvSpPr>
            <a:spLocks noGrp="1"/>
          </p:cNvSpPr>
          <p:nvPr>
            <p:ph type="pic" sz="quarter" idx="37" hasCustomPrompt="1"/>
          </p:nvPr>
        </p:nvSpPr>
        <p:spPr>
          <a:xfrm>
            <a:off x="7359147" y="3289300"/>
            <a:ext cx="1054100" cy="1044575"/>
          </a:xfrm>
          <a:ln w="69850">
            <a:solidFill>
              <a:srgbClr val="5F6163">
                <a:alpha val="30000"/>
              </a:srgbClr>
            </a:solidFill>
            <a:miter lim="800000"/>
          </a:ln>
        </p:spPr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r>
              <a:rPr lang="en-US" dirty="0"/>
              <a:t>  </a:t>
            </a:r>
          </a:p>
        </p:txBody>
      </p:sp>
      <p:sp>
        <p:nvSpPr>
          <p:cNvPr id="71" name="Picture Placeholder 66"/>
          <p:cNvSpPr>
            <a:spLocks noGrp="1"/>
          </p:cNvSpPr>
          <p:nvPr>
            <p:ph type="pic" sz="quarter" idx="38" hasCustomPrompt="1"/>
          </p:nvPr>
        </p:nvSpPr>
        <p:spPr>
          <a:xfrm>
            <a:off x="9394775" y="3289300"/>
            <a:ext cx="1054100" cy="1044575"/>
          </a:xfrm>
          <a:ln w="69850">
            <a:solidFill>
              <a:srgbClr val="5F6163">
                <a:alpha val="30000"/>
              </a:srgbClr>
            </a:solidFill>
            <a:miter lim="800000"/>
          </a:ln>
        </p:spPr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r>
              <a:rPr lang="en-US" dirty="0"/>
              <a:t>  </a:t>
            </a:r>
          </a:p>
        </p:txBody>
      </p:sp>
      <p:sp>
        <p:nvSpPr>
          <p:cNvPr id="86" name="Text Placeholder 8"/>
          <p:cNvSpPr>
            <a:spLocks noGrp="1"/>
          </p:cNvSpPr>
          <p:nvPr>
            <p:ph type="body" sz="quarter" idx="15" hasCustomPrompt="1"/>
          </p:nvPr>
        </p:nvSpPr>
        <p:spPr>
          <a:xfrm>
            <a:off x="8896350" y="5632450"/>
            <a:ext cx="3295650" cy="1238250"/>
          </a:xfrm>
          <a:blipFill>
            <a:blip r:embed="rId3"/>
            <a:stretch>
              <a:fillRect/>
            </a:stretch>
          </a:blipFill>
        </p:spPr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  </a:t>
            </a:r>
            <a:endParaRPr lang="en-GB" dirty="0"/>
          </a:p>
        </p:txBody>
      </p:sp>
      <p:sp>
        <p:nvSpPr>
          <p:cNvPr id="66" name="Text Placeholder 19"/>
          <p:cNvSpPr>
            <a:spLocks noGrp="1"/>
          </p:cNvSpPr>
          <p:nvPr>
            <p:ph type="body" sz="quarter" idx="13" hasCustomPrompt="1"/>
          </p:nvPr>
        </p:nvSpPr>
        <p:spPr>
          <a:xfrm>
            <a:off x="0" y="0"/>
            <a:ext cx="11036299" cy="1190625"/>
          </a:xfrm>
          <a:custGeom>
            <a:avLst/>
            <a:gdLst>
              <a:gd name="connsiteX0" fmla="*/ 0 w 11036299"/>
              <a:gd name="connsiteY0" fmla="*/ 0 h 1190625"/>
              <a:gd name="connsiteX1" fmla="*/ 11036299 w 11036299"/>
              <a:gd name="connsiteY1" fmla="*/ 0 h 1190625"/>
              <a:gd name="connsiteX2" fmla="*/ 9875047 w 11036299"/>
              <a:gd name="connsiteY2" fmla="*/ 1190625 h 1190625"/>
              <a:gd name="connsiteX3" fmla="*/ 0 w 11036299"/>
              <a:gd name="connsiteY3" fmla="*/ 1190625 h 1190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036299" h="1190625">
                <a:moveTo>
                  <a:pt x="0" y="0"/>
                </a:moveTo>
                <a:lnTo>
                  <a:pt x="11036299" y="0"/>
                </a:lnTo>
                <a:lnTo>
                  <a:pt x="9875047" y="1190625"/>
                </a:lnTo>
                <a:lnTo>
                  <a:pt x="0" y="1190625"/>
                </a:lnTo>
                <a:close/>
              </a:path>
            </a:pathLst>
          </a:custGeom>
          <a:solidFill>
            <a:srgbClr val="263D81"/>
          </a:solidFill>
        </p:spPr>
        <p:txBody>
          <a:bodyPr wrap="square" lIns="504000" anchor="ctr">
            <a:noAutofit/>
          </a:bodyPr>
          <a:lstStyle>
            <a:lvl1pPr>
              <a:defRPr sz="3200" baseline="0">
                <a:solidFill>
                  <a:schemeClr val="bg1"/>
                </a:solidFill>
                <a:latin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Enter title here</a:t>
            </a:r>
          </a:p>
        </p:txBody>
      </p:sp>
      <p:pic>
        <p:nvPicPr>
          <p:cNvPr id="73" name="Grafik 72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91295"/>
            <a:ext cx="11106000" cy="1473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03670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melin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01658" cy="6863431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>
            <a:off x="-9832" y="3808639"/>
            <a:ext cx="9226147" cy="0"/>
          </a:xfrm>
          <a:prstGeom prst="line">
            <a:avLst/>
          </a:prstGeom>
          <a:ln w="88900">
            <a:solidFill>
              <a:srgbClr val="A6CE3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 Placeholder 46"/>
          <p:cNvSpPr>
            <a:spLocks noGrp="1"/>
          </p:cNvSpPr>
          <p:nvPr>
            <p:ph type="body" sz="quarter" idx="19" hasCustomPrompt="1"/>
          </p:nvPr>
        </p:nvSpPr>
        <p:spPr>
          <a:xfrm>
            <a:off x="2663752" y="4956554"/>
            <a:ext cx="847725" cy="393700"/>
          </a:xfrm>
        </p:spPr>
        <p:txBody>
          <a:bodyPr anchor="ctr">
            <a:noAutofit/>
          </a:bodyPr>
          <a:lstStyle>
            <a:lvl1pPr algn="ctr">
              <a:defRPr sz="2200">
                <a:solidFill>
                  <a:schemeClr val="accent2"/>
                </a:solidFill>
                <a:latin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0000</a:t>
            </a:r>
          </a:p>
        </p:txBody>
      </p:sp>
      <p:sp>
        <p:nvSpPr>
          <p:cNvPr id="48" name="Text Placeholder 46"/>
          <p:cNvSpPr>
            <a:spLocks noGrp="1"/>
          </p:cNvSpPr>
          <p:nvPr>
            <p:ph type="body" sz="quarter" idx="20" hasCustomPrompt="1"/>
          </p:nvPr>
        </p:nvSpPr>
        <p:spPr>
          <a:xfrm>
            <a:off x="6718543" y="4956554"/>
            <a:ext cx="847725" cy="393700"/>
          </a:xfrm>
        </p:spPr>
        <p:txBody>
          <a:bodyPr anchor="ctr">
            <a:noAutofit/>
          </a:bodyPr>
          <a:lstStyle>
            <a:lvl1pPr algn="ctr">
              <a:defRPr sz="2200">
                <a:solidFill>
                  <a:schemeClr val="accent2"/>
                </a:solidFill>
                <a:latin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0000</a:t>
            </a:r>
          </a:p>
        </p:txBody>
      </p:sp>
      <p:sp>
        <p:nvSpPr>
          <p:cNvPr id="50" name="Text Placeholder 46"/>
          <p:cNvSpPr>
            <a:spLocks noGrp="1"/>
          </p:cNvSpPr>
          <p:nvPr>
            <p:ph type="body" sz="quarter" idx="22" hasCustomPrompt="1"/>
          </p:nvPr>
        </p:nvSpPr>
        <p:spPr>
          <a:xfrm>
            <a:off x="8747369" y="1675158"/>
            <a:ext cx="847725" cy="393700"/>
          </a:xfrm>
        </p:spPr>
        <p:txBody>
          <a:bodyPr anchor="ctr">
            <a:noAutofit/>
          </a:bodyPr>
          <a:lstStyle>
            <a:lvl1pPr algn="ctr">
              <a:defRPr sz="2200">
                <a:solidFill>
                  <a:schemeClr val="accent2"/>
                </a:solidFill>
                <a:latin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0000</a:t>
            </a:r>
          </a:p>
        </p:txBody>
      </p:sp>
      <p:sp>
        <p:nvSpPr>
          <p:cNvPr id="51" name="Text Placeholder 46"/>
          <p:cNvSpPr>
            <a:spLocks noGrp="1"/>
          </p:cNvSpPr>
          <p:nvPr>
            <p:ph type="body" sz="quarter" idx="23" hasCustomPrompt="1"/>
          </p:nvPr>
        </p:nvSpPr>
        <p:spPr>
          <a:xfrm>
            <a:off x="4688766" y="1675158"/>
            <a:ext cx="847725" cy="393700"/>
          </a:xfrm>
        </p:spPr>
        <p:txBody>
          <a:bodyPr anchor="ctr">
            <a:noAutofit/>
          </a:bodyPr>
          <a:lstStyle>
            <a:lvl1pPr algn="ctr">
              <a:defRPr sz="2200">
                <a:solidFill>
                  <a:schemeClr val="accent2"/>
                </a:solidFill>
                <a:latin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0000</a:t>
            </a:r>
          </a:p>
        </p:txBody>
      </p:sp>
      <p:sp>
        <p:nvSpPr>
          <p:cNvPr id="52" name="Text Placeholder 46"/>
          <p:cNvSpPr>
            <a:spLocks noGrp="1"/>
          </p:cNvSpPr>
          <p:nvPr>
            <p:ph type="body" sz="quarter" idx="24" hasCustomPrompt="1"/>
          </p:nvPr>
        </p:nvSpPr>
        <p:spPr>
          <a:xfrm>
            <a:off x="1913659" y="5237260"/>
            <a:ext cx="2339169" cy="393700"/>
          </a:xfrm>
        </p:spPr>
        <p:txBody>
          <a:bodyPr anchor="ctr">
            <a:noAutofit/>
          </a:bodyPr>
          <a:lstStyle>
            <a:lvl1pPr algn="ctr">
              <a:defRPr sz="1200" b="1" cap="all" spc="0" baseline="0">
                <a:solidFill>
                  <a:srgbClr val="3D4042"/>
                </a:solidFill>
                <a:latin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Sub header</a:t>
            </a:r>
          </a:p>
        </p:txBody>
      </p:sp>
      <p:sp>
        <p:nvSpPr>
          <p:cNvPr id="53" name="Text Placeholder 46"/>
          <p:cNvSpPr>
            <a:spLocks noGrp="1"/>
          </p:cNvSpPr>
          <p:nvPr>
            <p:ph type="body" sz="quarter" idx="25" hasCustomPrompt="1"/>
          </p:nvPr>
        </p:nvSpPr>
        <p:spPr>
          <a:xfrm>
            <a:off x="5972820" y="5237260"/>
            <a:ext cx="2339169" cy="393700"/>
          </a:xfrm>
        </p:spPr>
        <p:txBody>
          <a:bodyPr anchor="ctr">
            <a:noAutofit/>
          </a:bodyPr>
          <a:lstStyle>
            <a:lvl1pPr algn="ctr">
              <a:defRPr sz="1200" b="1" cap="all" spc="0" baseline="0">
                <a:solidFill>
                  <a:srgbClr val="3D4042"/>
                </a:solidFill>
                <a:latin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Sub header</a:t>
            </a:r>
          </a:p>
        </p:txBody>
      </p:sp>
      <p:sp>
        <p:nvSpPr>
          <p:cNvPr id="55" name="Text Placeholder 46"/>
          <p:cNvSpPr>
            <a:spLocks noGrp="1"/>
          </p:cNvSpPr>
          <p:nvPr>
            <p:ph type="body" sz="quarter" idx="27" hasCustomPrompt="1"/>
          </p:nvPr>
        </p:nvSpPr>
        <p:spPr>
          <a:xfrm>
            <a:off x="8008449" y="1956859"/>
            <a:ext cx="2339169" cy="393700"/>
          </a:xfrm>
        </p:spPr>
        <p:txBody>
          <a:bodyPr anchor="ctr">
            <a:noAutofit/>
          </a:bodyPr>
          <a:lstStyle>
            <a:lvl1pPr algn="ctr">
              <a:defRPr sz="1200" b="1" cap="all" spc="0" baseline="0">
                <a:solidFill>
                  <a:srgbClr val="3D4042"/>
                </a:solidFill>
                <a:latin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Sub header</a:t>
            </a:r>
          </a:p>
        </p:txBody>
      </p:sp>
      <p:sp>
        <p:nvSpPr>
          <p:cNvPr id="56" name="Text Placeholder 46"/>
          <p:cNvSpPr>
            <a:spLocks noGrp="1"/>
          </p:cNvSpPr>
          <p:nvPr>
            <p:ph type="body" sz="quarter" idx="28" hasCustomPrompt="1"/>
          </p:nvPr>
        </p:nvSpPr>
        <p:spPr>
          <a:xfrm>
            <a:off x="3943043" y="1956859"/>
            <a:ext cx="2339169" cy="393700"/>
          </a:xfrm>
        </p:spPr>
        <p:txBody>
          <a:bodyPr anchor="ctr">
            <a:noAutofit/>
          </a:bodyPr>
          <a:lstStyle>
            <a:lvl1pPr algn="ctr">
              <a:defRPr sz="1200" b="1" cap="all" spc="0" baseline="0">
                <a:solidFill>
                  <a:srgbClr val="3D4042"/>
                </a:solidFill>
                <a:latin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Sub header</a:t>
            </a:r>
          </a:p>
        </p:txBody>
      </p:sp>
      <p:sp>
        <p:nvSpPr>
          <p:cNvPr id="57" name="Text Placeholder 46"/>
          <p:cNvSpPr>
            <a:spLocks noGrp="1"/>
          </p:cNvSpPr>
          <p:nvPr>
            <p:ph type="body" sz="quarter" idx="29" hasCustomPrompt="1"/>
          </p:nvPr>
        </p:nvSpPr>
        <p:spPr>
          <a:xfrm>
            <a:off x="1894614" y="5518303"/>
            <a:ext cx="2339169" cy="688347"/>
          </a:xfrm>
        </p:spPr>
        <p:txBody>
          <a:bodyPr anchor="t">
            <a:noAutofit/>
          </a:bodyPr>
          <a:lstStyle>
            <a:lvl1pPr algn="ctr">
              <a:lnSpc>
                <a:spcPct val="100000"/>
              </a:lnSpc>
              <a:defRPr sz="1200" b="0" spc="0" baseline="0">
                <a:solidFill>
                  <a:srgbClr val="5F6163"/>
                </a:solidFill>
                <a:latin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Enter text here</a:t>
            </a:r>
          </a:p>
        </p:txBody>
      </p:sp>
      <p:sp>
        <p:nvSpPr>
          <p:cNvPr id="58" name="Text Placeholder 46"/>
          <p:cNvSpPr>
            <a:spLocks noGrp="1"/>
          </p:cNvSpPr>
          <p:nvPr>
            <p:ph type="body" sz="quarter" idx="30" hasCustomPrompt="1"/>
          </p:nvPr>
        </p:nvSpPr>
        <p:spPr>
          <a:xfrm>
            <a:off x="5972820" y="5518303"/>
            <a:ext cx="2339169" cy="688347"/>
          </a:xfrm>
        </p:spPr>
        <p:txBody>
          <a:bodyPr anchor="t">
            <a:noAutofit/>
          </a:bodyPr>
          <a:lstStyle>
            <a:lvl1pPr algn="ctr">
              <a:lnSpc>
                <a:spcPct val="100000"/>
              </a:lnSpc>
              <a:defRPr sz="1200" b="0" spc="0" baseline="0">
                <a:solidFill>
                  <a:srgbClr val="5F6163"/>
                </a:solidFill>
                <a:latin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Enter text here</a:t>
            </a:r>
          </a:p>
        </p:txBody>
      </p:sp>
      <p:sp>
        <p:nvSpPr>
          <p:cNvPr id="60" name="Text Placeholder 46"/>
          <p:cNvSpPr>
            <a:spLocks noGrp="1"/>
          </p:cNvSpPr>
          <p:nvPr>
            <p:ph type="body" sz="quarter" idx="32" hasCustomPrompt="1"/>
          </p:nvPr>
        </p:nvSpPr>
        <p:spPr>
          <a:xfrm>
            <a:off x="8008448" y="2244339"/>
            <a:ext cx="2339169" cy="688347"/>
          </a:xfrm>
        </p:spPr>
        <p:txBody>
          <a:bodyPr anchor="t">
            <a:noAutofit/>
          </a:bodyPr>
          <a:lstStyle>
            <a:lvl1pPr algn="ctr">
              <a:lnSpc>
                <a:spcPct val="100000"/>
              </a:lnSpc>
              <a:defRPr sz="1200" b="0" spc="0" baseline="0">
                <a:solidFill>
                  <a:srgbClr val="5F6163"/>
                </a:solidFill>
                <a:latin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Enter text here</a:t>
            </a:r>
          </a:p>
        </p:txBody>
      </p:sp>
      <p:sp>
        <p:nvSpPr>
          <p:cNvPr id="61" name="Text Placeholder 46"/>
          <p:cNvSpPr>
            <a:spLocks noGrp="1"/>
          </p:cNvSpPr>
          <p:nvPr>
            <p:ph type="body" sz="quarter" idx="33" hasCustomPrompt="1"/>
          </p:nvPr>
        </p:nvSpPr>
        <p:spPr>
          <a:xfrm>
            <a:off x="3943043" y="2244339"/>
            <a:ext cx="2339169" cy="688347"/>
          </a:xfrm>
        </p:spPr>
        <p:txBody>
          <a:bodyPr anchor="t">
            <a:noAutofit/>
          </a:bodyPr>
          <a:lstStyle>
            <a:lvl1pPr algn="ctr">
              <a:lnSpc>
                <a:spcPct val="100000"/>
              </a:lnSpc>
              <a:defRPr sz="1200" b="0" spc="0" baseline="0">
                <a:solidFill>
                  <a:srgbClr val="5F6163"/>
                </a:solidFill>
                <a:latin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Enter text here</a:t>
            </a:r>
          </a:p>
        </p:txBody>
      </p:sp>
      <p:sp>
        <p:nvSpPr>
          <p:cNvPr id="67" name="Text Placeholder 8"/>
          <p:cNvSpPr>
            <a:spLocks noGrp="1"/>
          </p:cNvSpPr>
          <p:nvPr>
            <p:ph type="body" sz="quarter" idx="15" hasCustomPrompt="1"/>
          </p:nvPr>
        </p:nvSpPr>
        <p:spPr>
          <a:xfrm>
            <a:off x="8896350" y="5632450"/>
            <a:ext cx="3295650" cy="1238250"/>
          </a:xfrm>
          <a:blipFill>
            <a:blip r:embed="rId3"/>
            <a:stretch>
              <a:fillRect/>
            </a:stretch>
          </a:blipFill>
        </p:spPr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  </a:t>
            </a:r>
            <a:endParaRPr lang="en-GB" dirty="0"/>
          </a:p>
        </p:txBody>
      </p:sp>
      <p:sp>
        <p:nvSpPr>
          <p:cNvPr id="18" name="Text Placeholder 19"/>
          <p:cNvSpPr>
            <a:spLocks noGrp="1"/>
          </p:cNvSpPr>
          <p:nvPr>
            <p:ph type="body" sz="quarter" idx="13" hasCustomPrompt="1"/>
          </p:nvPr>
        </p:nvSpPr>
        <p:spPr>
          <a:xfrm>
            <a:off x="0" y="0"/>
            <a:ext cx="11036299" cy="1190625"/>
          </a:xfrm>
          <a:custGeom>
            <a:avLst/>
            <a:gdLst>
              <a:gd name="connsiteX0" fmla="*/ 0 w 11036299"/>
              <a:gd name="connsiteY0" fmla="*/ 0 h 1190625"/>
              <a:gd name="connsiteX1" fmla="*/ 11036299 w 11036299"/>
              <a:gd name="connsiteY1" fmla="*/ 0 h 1190625"/>
              <a:gd name="connsiteX2" fmla="*/ 9875047 w 11036299"/>
              <a:gd name="connsiteY2" fmla="*/ 1190625 h 1190625"/>
              <a:gd name="connsiteX3" fmla="*/ 0 w 11036299"/>
              <a:gd name="connsiteY3" fmla="*/ 1190625 h 1190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036299" h="1190625">
                <a:moveTo>
                  <a:pt x="0" y="0"/>
                </a:moveTo>
                <a:lnTo>
                  <a:pt x="11036299" y="0"/>
                </a:lnTo>
                <a:lnTo>
                  <a:pt x="9875047" y="1190625"/>
                </a:lnTo>
                <a:lnTo>
                  <a:pt x="0" y="1190625"/>
                </a:lnTo>
                <a:close/>
              </a:path>
            </a:pathLst>
          </a:custGeom>
          <a:solidFill>
            <a:srgbClr val="263D81"/>
          </a:solidFill>
        </p:spPr>
        <p:txBody>
          <a:bodyPr wrap="square" lIns="504000" anchor="ctr">
            <a:noAutofit/>
          </a:bodyPr>
          <a:lstStyle>
            <a:lvl1pPr>
              <a:defRPr sz="3200" baseline="0">
                <a:solidFill>
                  <a:schemeClr val="bg1"/>
                </a:solidFill>
                <a:latin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Enter title here</a:t>
            </a:r>
          </a:p>
        </p:txBody>
      </p:sp>
      <p:pic>
        <p:nvPicPr>
          <p:cNvPr id="20" name="Grafik 19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91295"/>
            <a:ext cx="11106000" cy="1473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0246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01658" cy="6863431"/>
          </a:xfrm>
          <a:prstGeom prst="rect">
            <a:avLst/>
          </a:prstGeom>
        </p:spPr>
      </p:pic>
      <p:sp>
        <p:nvSpPr>
          <p:cNvPr id="10" name="Text Placeholder 8"/>
          <p:cNvSpPr>
            <a:spLocks noGrp="1"/>
          </p:cNvSpPr>
          <p:nvPr>
            <p:ph type="body" sz="quarter" idx="15" hasCustomPrompt="1"/>
          </p:nvPr>
        </p:nvSpPr>
        <p:spPr>
          <a:xfrm>
            <a:off x="8896350" y="5632450"/>
            <a:ext cx="3295650" cy="1238250"/>
          </a:xfrm>
          <a:blipFill>
            <a:blip r:embed="rId3"/>
            <a:stretch>
              <a:fillRect/>
            </a:stretch>
          </a:blipFill>
        </p:spPr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  </a:t>
            </a:r>
            <a:endParaRPr lang="en-GB" dirty="0"/>
          </a:p>
        </p:txBody>
      </p:sp>
      <p:sp>
        <p:nvSpPr>
          <p:cNvPr id="5" name="Text Placeholder 19"/>
          <p:cNvSpPr>
            <a:spLocks noGrp="1"/>
          </p:cNvSpPr>
          <p:nvPr>
            <p:ph type="body" sz="quarter" idx="13" hasCustomPrompt="1"/>
          </p:nvPr>
        </p:nvSpPr>
        <p:spPr>
          <a:xfrm>
            <a:off x="0" y="0"/>
            <a:ext cx="11036299" cy="1190625"/>
          </a:xfrm>
          <a:custGeom>
            <a:avLst/>
            <a:gdLst>
              <a:gd name="connsiteX0" fmla="*/ 0 w 11036299"/>
              <a:gd name="connsiteY0" fmla="*/ 0 h 1190625"/>
              <a:gd name="connsiteX1" fmla="*/ 11036299 w 11036299"/>
              <a:gd name="connsiteY1" fmla="*/ 0 h 1190625"/>
              <a:gd name="connsiteX2" fmla="*/ 9875047 w 11036299"/>
              <a:gd name="connsiteY2" fmla="*/ 1190625 h 1190625"/>
              <a:gd name="connsiteX3" fmla="*/ 0 w 11036299"/>
              <a:gd name="connsiteY3" fmla="*/ 1190625 h 1190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036299" h="1190625">
                <a:moveTo>
                  <a:pt x="0" y="0"/>
                </a:moveTo>
                <a:lnTo>
                  <a:pt x="11036299" y="0"/>
                </a:lnTo>
                <a:lnTo>
                  <a:pt x="9875047" y="1190625"/>
                </a:lnTo>
                <a:lnTo>
                  <a:pt x="0" y="1190625"/>
                </a:lnTo>
                <a:close/>
              </a:path>
            </a:pathLst>
          </a:custGeom>
          <a:solidFill>
            <a:srgbClr val="263D81"/>
          </a:solidFill>
        </p:spPr>
        <p:txBody>
          <a:bodyPr wrap="square" lIns="504000" anchor="ctr">
            <a:noAutofit/>
          </a:bodyPr>
          <a:lstStyle>
            <a:lvl1pPr>
              <a:defRPr sz="3200" baseline="0">
                <a:solidFill>
                  <a:schemeClr val="bg1"/>
                </a:solidFill>
                <a:latin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Enter title here</a:t>
            </a:r>
          </a:p>
        </p:txBody>
      </p:sp>
      <p:pic>
        <p:nvPicPr>
          <p:cNvPr id="7" name="Grafik 6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91295"/>
            <a:ext cx="11106000" cy="1473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6044738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fld id="{7BB12B10-4C09-4674-B8E0-A1063E1EC214}" type="datetimeFigureOut">
              <a:rPr lang="en-US" smtClean="0"/>
              <a:pPr/>
              <a:t>12/1/2020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fld id="{12C60F08-26A1-4BD2-9F61-FD146557AAB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38036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65" r:id="rId2"/>
    <p:sldLayoutId id="2147483651" r:id="rId3"/>
    <p:sldLayoutId id="2147483666" r:id="rId4"/>
    <p:sldLayoutId id="2147483662" r:id="rId5"/>
    <p:sldLayoutId id="2147483663" r:id="rId6"/>
    <p:sldLayoutId id="2147483653" r:id="rId7"/>
    <p:sldLayoutId id="2147483660" r:id="rId8"/>
    <p:sldLayoutId id="2147483654" r:id="rId9"/>
    <p:sldLayoutId id="2147483664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spcAft>
          <a:spcPts val="600"/>
        </a:spcAft>
        <a:buNone/>
        <a:defRPr sz="4400" kern="1200">
          <a:solidFill>
            <a:schemeClr val="tx1"/>
          </a:solidFill>
          <a:latin typeface="Arial" panose="020B0604020202020204" pitchFamily="34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spcAft>
          <a:spcPts val="600"/>
        </a:spcAft>
        <a:buFont typeface="Arial" panose="020B0604020202020204" pitchFamily="34" charset="0"/>
        <a:buNone/>
        <a:defRPr sz="2800" kern="120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1pPr>
      <a:lvl2pPr marL="180975" indent="-142875" algn="l" defTabSz="914400" rtl="0" eaLnBrk="1" latinLnBrk="0" hangingPunct="1">
        <a:lnSpc>
          <a:spcPct val="90000"/>
        </a:lnSpc>
        <a:spcBef>
          <a:spcPts val="500"/>
        </a:spcBef>
        <a:spcAft>
          <a:spcPts val="60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2pPr>
      <a:lvl3pPr marL="361950" indent="-141288" algn="l" defTabSz="914400" rtl="0" eaLnBrk="1" latinLnBrk="0" hangingPunct="1">
        <a:lnSpc>
          <a:spcPct val="90000"/>
        </a:lnSpc>
        <a:spcBef>
          <a:spcPts val="500"/>
        </a:spcBef>
        <a:spcAft>
          <a:spcPts val="60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3pPr>
      <a:lvl4pPr marL="534988" indent="-133350" algn="l" defTabSz="914400" rtl="0" eaLnBrk="1" latinLnBrk="0" hangingPunct="1">
        <a:lnSpc>
          <a:spcPct val="90000"/>
        </a:lnSpc>
        <a:spcBef>
          <a:spcPts val="500"/>
        </a:spcBef>
        <a:spcAft>
          <a:spcPts val="600"/>
        </a:spcAft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4pPr>
      <a:lvl5pPr marL="715963" indent="-142875" algn="l" defTabSz="914400" rtl="0" eaLnBrk="1" latinLnBrk="0" hangingPunct="1">
        <a:lnSpc>
          <a:spcPct val="90000"/>
        </a:lnSpc>
        <a:spcBef>
          <a:spcPts val="500"/>
        </a:spcBef>
        <a:spcAft>
          <a:spcPts val="600"/>
        </a:spcAft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s://commons.wikimedia.org/wiki/File:IOS_logo.svg" TargetMode="External"/><Relationship Id="rId13" Type="http://schemas.openxmlformats.org/officeDocument/2006/relationships/image" Target="../media/image8.png"/><Relationship Id="rId18" Type="http://schemas.openxmlformats.org/officeDocument/2006/relationships/hyperlink" Target="http://www.pngall.com/cloud-server-png" TargetMode="External"/><Relationship Id="rId26" Type="http://schemas.openxmlformats.org/officeDocument/2006/relationships/image" Target="../media/image16.png"/><Relationship Id="rId3" Type="http://schemas.openxmlformats.org/officeDocument/2006/relationships/diagramLayout" Target="../diagrams/layout1.xml"/><Relationship Id="rId21" Type="http://schemas.openxmlformats.org/officeDocument/2006/relationships/image" Target="../media/image12.png"/><Relationship Id="rId7" Type="http://schemas.openxmlformats.org/officeDocument/2006/relationships/image" Target="../media/image5.png"/><Relationship Id="rId12" Type="http://schemas.openxmlformats.org/officeDocument/2006/relationships/hyperlink" Target="http://www.pngall.com/browsers-png" TargetMode="External"/><Relationship Id="rId17" Type="http://schemas.openxmlformats.org/officeDocument/2006/relationships/image" Target="../media/image10.png"/><Relationship Id="rId25" Type="http://schemas.openxmlformats.org/officeDocument/2006/relationships/image" Target="../media/image15.jpeg"/><Relationship Id="rId2" Type="http://schemas.openxmlformats.org/officeDocument/2006/relationships/diagramData" Target="../diagrams/data1.xml"/><Relationship Id="rId16" Type="http://schemas.openxmlformats.org/officeDocument/2006/relationships/hyperlink" Target="http://techrena.net/download-mac-os-x-10-6-5/" TargetMode="External"/><Relationship Id="rId20" Type="http://schemas.openxmlformats.org/officeDocument/2006/relationships/hyperlink" Target="http://wccftech.com/microsoft-preparing-mobile-payment-platform-called-microsoft-payments" TargetMode="External"/><Relationship Id="rId29" Type="http://schemas.microsoft.com/office/2007/relationships/hdphoto" Target="../media/hdphoto2.wdp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1.xml"/><Relationship Id="rId11" Type="http://schemas.openxmlformats.org/officeDocument/2006/relationships/image" Target="../media/image7.png"/><Relationship Id="rId24" Type="http://schemas.openxmlformats.org/officeDocument/2006/relationships/image" Target="../media/image14.png"/><Relationship Id="rId5" Type="http://schemas.openxmlformats.org/officeDocument/2006/relationships/diagramColors" Target="../diagrams/colors1.xml"/><Relationship Id="rId15" Type="http://schemas.openxmlformats.org/officeDocument/2006/relationships/image" Target="../media/image9.png"/><Relationship Id="rId23" Type="http://schemas.openxmlformats.org/officeDocument/2006/relationships/image" Target="../media/image13.png"/><Relationship Id="rId28" Type="http://schemas.openxmlformats.org/officeDocument/2006/relationships/image" Target="../media/image17.png"/><Relationship Id="rId10" Type="http://schemas.openxmlformats.org/officeDocument/2006/relationships/hyperlink" Target="https://commons.wikimedia.org/wiki/File:Android_sample.svg" TargetMode="External"/><Relationship Id="rId19" Type="http://schemas.openxmlformats.org/officeDocument/2006/relationships/image" Target="../media/image11.png"/><Relationship Id="rId4" Type="http://schemas.openxmlformats.org/officeDocument/2006/relationships/diagramQuickStyle" Target="../diagrams/quickStyle1.xml"/><Relationship Id="rId9" Type="http://schemas.openxmlformats.org/officeDocument/2006/relationships/image" Target="../media/image6.png"/><Relationship Id="rId14" Type="http://schemas.openxmlformats.org/officeDocument/2006/relationships/hyperlink" Target="https://pixabay.com/en/linux-unix-tux-penguin-cute-2025130/" TargetMode="External"/><Relationship Id="rId22" Type="http://schemas.openxmlformats.org/officeDocument/2006/relationships/hyperlink" Target="https://commons.wikimedia.org/wiki/File:Text-xml.svg" TargetMode="External"/><Relationship Id="rId27" Type="http://schemas.microsoft.com/office/2007/relationships/hdphoto" Target="../media/hdphoto1.wdp"/><Relationship Id="rId30" Type="http://schemas.openxmlformats.org/officeDocument/2006/relationships/image" Target="../media/image18.png"/></Relationships>
</file>

<file path=ppt/slides/_rels/slide3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13" Type="http://schemas.openxmlformats.org/officeDocument/2006/relationships/hyperlink" Target="http://wccftech.com/microsoft-preparing-mobile-payment-platform-called-microsoft-payments" TargetMode="External"/><Relationship Id="rId3" Type="http://schemas.openxmlformats.org/officeDocument/2006/relationships/hyperlink" Target="https://commons.wikimedia.org/wiki/File:Text-xml.svg" TargetMode="External"/><Relationship Id="rId7" Type="http://schemas.openxmlformats.org/officeDocument/2006/relationships/image" Target="../media/image16.png"/><Relationship Id="rId12" Type="http://schemas.openxmlformats.org/officeDocument/2006/relationships/image" Target="../media/image11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5.jpeg"/><Relationship Id="rId11" Type="http://schemas.openxmlformats.org/officeDocument/2006/relationships/image" Target="../media/image18.png"/><Relationship Id="rId5" Type="http://schemas.openxmlformats.org/officeDocument/2006/relationships/image" Target="../media/image14.png"/><Relationship Id="rId10" Type="http://schemas.microsoft.com/office/2007/relationships/hdphoto" Target="../media/hdphoto2.wdp"/><Relationship Id="rId4" Type="http://schemas.openxmlformats.org/officeDocument/2006/relationships/image" Target="../media/image13.png"/><Relationship Id="rId9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pPr marL="0" indent="0" algn="l" defTabSz="914400">
              <a:lnSpc>
                <a:spcPct val="90000"/>
              </a:lnSpc>
              <a:spcBef>
                <a:spcPts val="1000"/>
              </a:spcBef>
              <a:spcAft>
                <a:spcPts val="600"/>
              </a:spcAft>
              <a:buNone/>
            </a:pPr>
            <a:r>
              <a:rPr lang="en-GB" sz="2800" b="0" i="0" dirty="0">
                <a:solidFill>
                  <a:schemeClr val="tx1"/>
                </a:solidFill>
                <a:ea typeface="+mn-ea"/>
                <a:cs typeface="+mn-cs"/>
              </a:rPr>
              <a:t> 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4294967295"/>
          </p:nvPr>
        </p:nvSpPr>
        <p:spPr>
          <a:xfrm>
            <a:off x="8896350" y="5632450"/>
            <a:ext cx="3295650" cy="1238250"/>
          </a:xfrm>
        </p:spPr>
        <p:txBody>
          <a:bodyPr/>
          <a:lstStyle/>
          <a:p>
            <a:pPr marL="0" indent="0" algn="l" defTabSz="914400">
              <a:lnSpc>
                <a:spcPct val="90000"/>
              </a:lnSpc>
              <a:spcBef>
                <a:spcPts val="1000"/>
              </a:spcBef>
              <a:spcAft>
                <a:spcPts val="600"/>
              </a:spcAft>
              <a:buNone/>
            </a:pPr>
            <a:r>
              <a:rPr lang="en-GB" sz="2800" b="0" i="0" dirty="0">
                <a:solidFill>
                  <a:schemeClr val="tx1"/>
                </a:solidFill>
                <a:ea typeface="+mn-ea"/>
                <a:cs typeface="+mn-cs"/>
              </a:rPr>
              <a:t> </a:t>
            </a:r>
          </a:p>
        </p:txBody>
      </p:sp>
      <p:sp>
        <p:nvSpPr>
          <p:cNvPr id="4" name="Textfeld 3"/>
          <p:cNvSpPr txBox="1"/>
          <p:nvPr/>
        </p:nvSpPr>
        <p:spPr>
          <a:xfrm>
            <a:off x="381959" y="2558010"/>
            <a:ext cx="6504972" cy="1250066"/>
          </a:xfrm>
          <a:prstGeom prst="rect">
            <a:avLst/>
          </a:prstGeom>
        </p:spPr>
        <p:txBody>
          <a:bodyPr vert="horz" wrap="square" lIns="91440" tIns="45720" rIns="91440" bIns="45720" rtlCol="0">
            <a:noAutofit/>
          </a:bodyPr>
          <a:lstStyle/>
          <a:p>
            <a:r>
              <a:rPr lang="en-US" sz="4000" spc="-6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Windows SDK</a:t>
            </a:r>
          </a:p>
          <a:p>
            <a:r>
              <a:rPr lang="en-US" sz="2400" spc="-6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DLL to interface Epson TSEs</a:t>
            </a:r>
            <a:endParaRPr lang="en-GB" sz="2400" spc="-6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49517493"/>
      </p:ext>
    </p:extLst>
  </p:cSld>
  <p:clrMapOvr>
    <a:masterClrMapping/>
  </p:clrMapOvr>
  <p:transition spd="slow"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3"/>
          </p:nvPr>
        </p:nvSpPr>
        <p:spPr>
          <a:xfrm>
            <a:off x="0" y="0"/>
            <a:ext cx="11036299" cy="1190625"/>
          </a:xfrm>
        </p:spPr>
        <p:txBody>
          <a:bodyPr/>
          <a:lstStyle/>
          <a:p>
            <a:r>
              <a:rPr lang="en-US" dirty="0"/>
              <a:t>SDKs and Devices</a:t>
            </a:r>
            <a:endParaRPr lang="en-GB" dirty="0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5512091F-AAC5-4834-B191-9ABC1D1A2BC6}"/>
              </a:ext>
            </a:extLst>
          </p:cNvPr>
          <p:cNvGrpSpPr/>
          <p:nvPr/>
        </p:nvGrpSpPr>
        <p:grpSpPr>
          <a:xfrm>
            <a:off x="332135" y="1707275"/>
            <a:ext cx="6870009" cy="4490127"/>
            <a:chOff x="4254758" y="1679340"/>
            <a:chExt cx="6870009" cy="4490127"/>
          </a:xfrm>
        </p:grpSpPr>
        <p:graphicFrame>
          <p:nvGraphicFramePr>
            <p:cNvPr id="14" name="Diagram 13">
              <a:extLst>
                <a:ext uri="{FF2B5EF4-FFF2-40B4-BE49-F238E27FC236}">
                  <a16:creationId xmlns:a16="http://schemas.microsoft.com/office/drawing/2014/main" id="{1C95FAED-E059-40C8-A1F8-9C1A92E9012E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1608396819"/>
                </p:ext>
              </p:extLst>
            </p:nvPr>
          </p:nvGraphicFramePr>
          <p:xfrm>
            <a:off x="4254758" y="1679340"/>
            <a:ext cx="6870009" cy="4476180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2" r:lo="rId3" r:qs="rId4" r:cs="rId5"/>
            </a:graphicData>
          </a:graphic>
        </p:graphicFrame>
        <p:grpSp>
          <p:nvGrpSpPr>
            <p:cNvPr id="38" name="Group 37">
              <a:extLst>
                <a:ext uri="{FF2B5EF4-FFF2-40B4-BE49-F238E27FC236}">
                  <a16:creationId xmlns:a16="http://schemas.microsoft.com/office/drawing/2014/main" id="{766EA31E-65CC-468F-B11B-05C821C934A7}"/>
                </a:ext>
              </a:extLst>
            </p:cNvPr>
            <p:cNvGrpSpPr/>
            <p:nvPr/>
          </p:nvGrpSpPr>
          <p:grpSpPr>
            <a:xfrm>
              <a:off x="4284373" y="1920295"/>
              <a:ext cx="2542028" cy="910835"/>
              <a:chOff x="186496" y="1451366"/>
              <a:chExt cx="1964881" cy="660934"/>
            </a:xfrm>
          </p:grpSpPr>
          <p:pic>
            <p:nvPicPr>
              <p:cNvPr id="6" name="Picture 5">
                <a:extLst>
                  <a:ext uri="{FF2B5EF4-FFF2-40B4-BE49-F238E27FC236}">
                    <a16:creationId xmlns:a16="http://schemas.microsoft.com/office/drawing/2014/main" id="{8C0E8147-878D-4AA3-A123-D324B6C9BBD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  <a:ext uri="{837473B0-CC2E-450A-ABE3-18F120FF3D39}">
                    <a1611:picAttrSrcUrl xmlns:a1611="http://schemas.microsoft.com/office/drawing/2016/11/main" r:id="rId8"/>
                  </a:ext>
                </a:extLst>
              </a:blip>
              <a:stretch>
                <a:fillRect/>
              </a:stretch>
            </p:blipFill>
            <p:spPr>
              <a:xfrm>
                <a:off x="186496" y="1534914"/>
                <a:ext cx="508703" cy="477559"/>
              </a:xfrm>
              <a:prstGeom prst="rect">
                <a:avLst/>
              </a:prstGeom>
            </p:spPr>
          </p:pic>
          <p:pic>
            <p:nvPicPr>
              <p:cNvPr id="9" name="Picture 8">
                <a:extLst>
                  <a:ext uri="{FF2B5EF4-FFF2-40B4-BE49-F238E27FC236}">
                    <a16:creationId xmlns:a16="http://schemas.microsoft.com/office/drawing/2014/main" id="{7FB6D5A4-9A7A-4343-8C2D-78A75DD193B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>
                <a:extLst>
                  <a:ext uri="{28A0092B-C50C-407E-A947-70E740481C1C}">
                    <a14:useLocalDpi xmlns:a14="http://schemas.microsoft.com/office/drawing/2010/main" val="0"/>
                  </a:ext>
                  <a:ext uri="{837473B0-CC2E-450A-ABE3-18F120FF3D39}">
                    <a1611:picAttrSrcUrl xmlns:a1611="http://schemas.microsoft.com/office/drawing/2016/11/main" r:id="rId10"/>
                  </a:ext>
                </a:extLst>
              </a:blip>
              <a:stretch>
                <a:fillRect/>
              </a:stretch>
            </p:blipFill>
            <p:spPr>
              <a:xfrm>
                <a:off x="743143" y="1451366"/>
                <a:ext cx="465365" cy="660934"/>
              </a:xfrm>
              <a:prstGeom prst="rect">
                <a:avLst/>
              </a:prstGeom>
            </p:spPr>
          </p:pic>
          <p:pic>
            <p:nvPicPr>
              <p:cNvPr id="15" name="Picture 14">
                <a:extLst>
                  <a:ext uri="{FF2B5EF4-FFF2-40B4-BE49-F238E27FC236}">
                    <a16:creationId xmlns:a16="http://schemas.microsoft.com/office/drawing/2014/main" id="{0185E5DA-5567-45D5-8E19-9D886609DCF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1">
                <a:extLst>
                  <a:ext uri="{28A0092B-C50C-407E-A947-70E740481C1C}">
                    <a14:useLocalDpi xmlns:a14="http://schemas.microsoft.com/office/drawing/2010/main" val="0"/>
                  </a:ext>
                  <a:ext uri="{837473B0-CC2E-450A-ABE3-18F120FF3D39}">
                    <a1611:picAttrSrcUrl xmlns:a1611="http://schemas.microsoft.com/office/drawing/2016/11/main" r:id="rId12"/>
                  </a:ext>
                </a:extLst>
              </a:blip>
              <a:stretch>
                <a:fillRect/>
              </a:stretch>
            </p:blipFill>
            <p:spPr>
              <a:xfrm>
                <a:off x="1256201" y="1534914"/>
                <a:ext cx="895176" cy="493839"/>
              </a:xfrm>
              <a:prstGeom prst="rect">
                <a:avLst/>
              </a:prstGeom>
            </p:spPr>
          </p:pic>
        </p:grpSp>
        <p:grpSp>
          <p:nvGrpSpPr>
            <p:cNvPr id="39" name="Group 38">
              <a:extLst>
                <a:ext uri="{FF2B5EF4-FFF2-40B4-BE49-F238E27FC236}">
                  <a16:creationId xmlns:a16="http://schemas.microsoft.com/office/drawing/2014/main" id="{82320B18-B97F-4098-9308-4E2BC7F138A8}"/>
                </a:ext>
              </a:extLst>
            </p:cNvPr>
            <p:cNvGrpSpPr/>
            <p:nvPr/>
          </p:nvGrpSpPr>
          <p:grpSpPr>
            <a:xfrm>
              <a:off x="4369412" y="3477108"/>
              <a:ext cx="2443862" cy="887364"/>
              <a:chOff x="359336" y="3365919"/>
              <a:chExt cx="1907614" cy="622882"/>
            </a:xfrm>
          </p:grpSpPr>
          <p:pic>
            <p:nvPicPr>
              <p:cNvPr id="18" name="Picture 17">
                <a:extLst>
                  <a:ext uri="{FF2B5EF4-FFF2-40B4-BE49-F238E27FC236}">
                    <a16:creationId xmlns:a16="http://schemas.microsoft.com/office/drawing/2014/main" id="{A1245E3E-502F-4132-B762-CCF1E6D7899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3">
                <a:extLst>
                  <a:ext uri="{28A0092B-C50C-407E-A947-70E740481C1C}">
                    <a14:useLocalDpi xmlns:a14="http://schemas.microsoft.com/office/drawing/2010/main" val="0"/>
                  </a:ext>
                  <a:ext uri="{837473B0-CC2E-450A-ABE3-18F120FF3D39}">
                    <a1611:picAttrSrcUrl xmlns:a1611="http://schemas.microsoft.com/office/drawing/2016/11/main" r:id="rId14"/>
                  </a:ext>
                </a:extLst>
              </a:blip>
              <a:stretch>
                <a:fillRect/>
              </a:stretch>
            </p:blipFill>
            <p:spPr>
              <a:xfrm>
                <a:off x="359336" y="3406696"/>
                <a:ext cx="340135" cy="412285"/>
              </a:xfrm>
              <a:prstGeom prst="rect">
                <a:avLst/>
              </a:prstGeom>
            </p:spPr>
          </p:pic>
          <p:pic>
            <p:nvPicPr>
              <p:cNvPr id="20" name="Picture 19">
                <a:extLst>
                  <a:ext uri="{FF2B5EF4-FFF2-40B4-BE49-F238E27FC236}">
                    <a16:creationId xmlns:a16="http://schemas.microsoft.com/office/drawing/2014/main" id="{DE2E0DFE-B27C-4D95-A90D-64AA9C6F4A4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5">
                <a:extLst>
                  <a:ext uri="{28A0092B-C50C-407E-A947-70E740481C1C}">
                    <a14:useLocalDpi xmlns:a14="http://schemas.microsoft.com/office/drawing/2010/main" val="0"/>
                  </a:ext>
                  <a:ext uri="{837473B0-CC2E-450A-ABE3-18F120FF3D39}">
                    <a1611:picAttrSrcUrl xmlns:a1611="http://schemas.microsoft.com/office/drawing/2016/11/main" r:id="rId16"/>
                  </a:ext>
                </a:extLst>
              </a:blip>
              <a:stretch>
                <a:fillRect/>
              </a:stretch>
            </p:blipFill>
            <p:spPr>
              <a:xfrm>
                <a:off x="812719" y="3365919"/>
                <a:ext cx="696535" cy="493839"/>
              </a:xfrm>
              <a:prstGeom prst="rect">
                <a:avLst/>
              </a:prstGeom>
            </p:spPr>
          </p:pic>
          <p:pic>
            <p:nvPicPr>
              <p:cNvPr id="23" name="Picture 22">
                <a:extLst>
                  <a:ext uri="{FF2B5EF4-FFF2-40B4-BE49-F238E27FC236}">
                    <a16:creationId xmlns:a16="http://schemas.microsoft.com/office/drawing/2014/main" id="{50F79CB6-518B-4987-983D-09AA98C3CCC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7">
                <a:extLst>
                  <a:ext uri="{28A0092B-C50C-407E-A947-70E740481C1C}">
                    <a14:useLocalDpi xmlns:a14="http://schemas.microsoft.com/office/drawing/2010/main" val="0"/>
                  </a:ext>
                  <a:ext uri="{837473B0-CC2E-450A-ABE3-18F120FF3D39}">
                    <a1611:picAttrSrcUrl xmlns:a1611="http://schemas.microsoft.com/office/drawing/2016/11/main" r:id="rId18"/>
                  </a:ext>
                </a:extLst>
              </a:blip>
              <a:stretch>
                <a:fillRect/>
              </a:stretch>
            </p:blipFill>
            <p:spPr>
              <a:xfrm>
                <a:off x="1524000" y="3373445"/>
                <a:ext cx="742950" cy="615356"/>
              </a:xfrm>
              <a:prstGeom prst="rect">
                <a:avLst/>
              </a:prstGeom>
            </p:spPr>
          </p:pic>
        </p:grpSp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5F33CD87-619E-4836-8CD5-61374666E02E}"/>
                </a:ext>
              </a:extLst>
            </p:cNvPr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  <a:ext uri="{837473B0-CC2E-450A-ABE3-18F120FF3D39}">
                  <a1611:picAttrSrcUrl xmlns:a1611="http://schemas.microsoft.com/office/drawing/2016/11/main" r:id="rId20"/>
                </a:ext>
              </a:extLst>
            </a:blip>
            <a:stretch>
              <a:fillRect/>
            </a:stretch>
          </p:blipFill>
          <p:spPr>
            <a:xfrm>
              <a:off x="4759493" y="4686161"/>
              <a:ext cx="1694177" cy="1483306"/>
            </a:xfrm>
            <a:prstGeom prst="rect">
              <a:avLst/>
            </a:prstGeom>
          </p:spPr>
        </p:pic>
      </p:grpSp>
      <p:sp>
        <p:nvSpPr>
          <p:cNvPr id="24" name="Rectangle: Rounded Corners 23">
            <a:extLst>
              <a:ext uri="{FF2B5EF4-FFF2-40B4-BE49-F238E27FC236}">
                <a16:creationId xmlns:a16="http://schemas.microsoft.com/office/drawing/2014/main" id="{CF8EA316-D275-4E3C-9D9A-3A765012A7F3}"/>
              </a:ext>
            </a:extLst>
          </p:cNvPr>
          <p:cNvSpPr/>
          <p:nvPr/>
        </p:nvSpPr>
        <p:spPr>
          <a:xfrm>
            <a:off x="7343445" y="1310362"/>
            <a:ext cx="4401766" cy="4703249"/>
          </a:xfrm>
          <a:prstGeom prst="roundRect">
            <a:avLst/>
          </a:prstGeom>
          <a:solidFill>
            <a:schemeClr val="accent5">
              <a:alpha val="50000"/>
            </a:schemeClr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latin typeface="+mn-lt"/>
            </a:endParaRPr>
          </a:p>
        </p:txBody>
      </p:sp>
      <p:grpSp>
        <p:nvGrpSpPr>
          <p:cNvPr id="95" name="Group 94">
            <a:extLst>
              <a:ext uri="{FF2B5EF4-FFF2-40B4-BE49-F238E27FC236}">
                <a16:creationId xmlns:a16="http://schemas.microsoft.com/office/drawing/2014/main" id="{8EC94704-3242-4789-8E8C-59F142AAB518}"/>
              </a:ext>
            </a:extLst>
          </p:cNvPr>
          <p:cNvGrpSpPr/>
          <p:nvPr/>
        </p:nvGrpSpPr>
        <p:grpSpPr>
          <a:xfrm>
            <a:off x="7891603" y="1518736"/>
            <a:ext cx="1547342" cy="1073379"/>
            <a:chOff x="7697900" y="1632246"/>
            <a:chExt cx="1547342" cy="1073379"/>
          </a:xfrm>
        </p:grpSpPr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2AE4C481-C851-4664-BD8A-21AA6B78585F}"/>
                </a:ext>
              </a:extLst>
            </p:cNvPr>
            <p:cNvSpPr txBox="1"/>
            <p:nvPr/>
          </p:nvSpPr>
          <p:spPr>
            <a:xfrm>
              <a:off x="8151560" y="1632246"/>
              <a:ext cx="945180" cy="457200"/>
            </a:xfrm>
            <a:prstGeom prst="rect">
              <a:avLst/>
            </a:prstGeom>
          </p:spPr>
          <p:txBody>
            <a:bodyPr vert="horz" wrap="none" lIns="91440" tIns="45720" rIns="91440" bIns="45720" rtlCol="0">
              <a:noAutofit/>
            </a:bodyPr>
            <a:lstStyle/>
            <a:p>
              <a:r>
                <a:rPr lang="en-US" sz="2200" spc="-60" dirty="0"/>
                <a:t>Printer</a:t>
              </a:r>
              <a:endParaRPr lang="en-GB" sz="2200" spc="-60" dirty="0"/>
            </a:p>
          </p:txBody>
        </p:sp>
        <p:grpSp>
          <p:nvGrpSpPr>
            <p:cNvPr id="91" name="Group 90">
              <a:extLst>
                <a:ext uri="{FF2B5EF4-FFF2-40B4-BE49-F238E27FC236}">
                  <a16:creationId xmlns:a16="http://schemas.microsoft.com/office/drawing/2014/main" id="{6DB83571-26B1-4CE8-A73A-98468A084D94}"/>
                </a:ext>
              </a:extLst>
            </p:cNvPr>
            <p:cNvGrpSpPr/>
            <p:nvPr/>
          </p:nvGrpSpPr>
          <p:grpSpPr>
            <a:xfrm>
              <a:off x="7697900" y="2115276"/>
              <a:ext cx="1547342" cy="590349"/>
              <a:chOff x="7697900" y="2115276"/>
              <a:chExt cx="1547342" cy="590349"/>
            </a:xfrm>
          </p:grpSpPr>
          <p:pic>
            <p:nvPicPr>
              <p:cNvPr id="50" name="Picture 49">
                <a:extLst>
                  <a:ext uri="{FF2B5EF4-FFF2-40B4-BE49-F238E27FC236}">
                    <a16:creationId xmlns:a16="http://schemas.microsoft.com/office/drawing/2014/main" id="{4A59C037-23DF-4AD2-AF37-E8C5878CF1C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1">
                <a:extLst>
                  <a:ext uri="{28A0092B-C50C-407E-A947-70E740481C1C}">
                    <a14:useLocalDpi xmlns:a14="http://schemas.microsoft.com/office/drawing/2010/main" val="0"/>
                  </a:ext>
                  <a:ext uri="{837473B0-CC2E-450A-ABE3-18F120FF3D39}">
                    <a1611:picAttrSrcUrl xmlns:a1611="http://schemas.microsoft.com/office/drawing/2016/11/main" r:id="rId22"/>
                  </a:ext>
                </a:extLst>
              </a:blip>
              <a:stretch>
                <a:fillRect/>
              </a:stretch>
            </p:blipFill>
            <p:spPr>
              <a:xfrm>
                <a:off x="8686800" y="2153794"/>
                <a:ext cx="558442" cy="512405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</p:spPr>
          </p:pic>
          <p:pic>
            <p:nvPicPr>
              <p:cNvPr id="52" name="Picture 51">
                <a:extLst>
                  <a:ext uri="{FF2B5EF4-FFF2-40B4-BE49-F238E27FC236}">
                    <a16:creationId xmlns:a16="http://schemas.microsoft.com/office/drawing/2014/main" id="{7FCA2ACA-C0A2-4D3A-8878-879AEDE54F4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3"/>
              <a:stretch>
                <a:fillRect/>
              </a:stretch>
            </p:blipFill>
            <p:spPr>
              <a:xfrm>
                <a:off x="7697900" y="2115276"/>
                <a:ext cx="885524" cy="590349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</p:spPr>
          </p:pic>
        </p:grpSp>
      </p:grpSp>
      <p:grpSp>
        <p:nvGrpSpPr>
          <p:cNvPr id="96" name="Group 95">
            <a:extLst>
              <a:ext uri="{FF2B5EF4-FFF2-40B4-BE49-F238E27FC236}">
                <a16:creationId xmlns:a16="http://schemas.microsoft.com/office/drawing/2014/main" id="{4086DFE4-8466-4A21-B479-50A2EFBF7D9E}"/>
              </a:ext>
            </a:extLst>
          </p:cNvPr>
          <p:cNvGrpSpPr/>
          <p:nvPr/>
        </p:nvGrpSpPr>
        <p:grpSpPr>
          <a:xfrm>
            <a:off x="7690547" y="3442838"/>
            <a:ext cx="1949451" cy="976896"/>
            <a:chOff x="7772400" y="3331474"/>
            <a:chExt cx="1949451" cy="976896"/>
          </a:xfrm>
        </p:grpSpPr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5EB7A8C5-F050-48E8-832D-4050E4F80A7D}"/>
                </a:ext>
              </a:extLst>
            </p:cNvPr>
            <p:cNvSpPr txBox="1"/>
            <p:nvPr/>
          </p:nvSpPr>
          <p:spPr>
            <a:xfrm>
              <a:off x="7772400" y="3331474"/>
              <a:ext cx="1949451" cy="457200"/>
            </a:xfrm>
            <a:prstGeom prst="rect">
              <a:avLst/>
            </a:prstGeom>
          </p:spPr>
          <p:txBody>
            <a:bodyPr vert="horz" wrap="none" lIns="91440" tIns="45720" rIns="91440" bIns="45720" rtlCol="0">
              <a:noAutofit/>
            </a:bodyPr>
            <a:lstStyle/>
            <a:p>
              <a:r>
                <a:rPr lang="en-US" sz="2200" spc="-60" dirty="0"/>
                <a:t>TSE Server</a:t>
              </a:r>
              <a:endParaRPr lang="en-GB" sz="2200" spc="-60" dirty="0"/>
            </a:p>
          </p:txBody>
        </p:sp>
        <p:pic>
          <p:nvPicPr>
            <p:cNvPr id="92" name="Picture 91">
              <a:extLst>
                <a:ext uri="{FF2B5EF4-FFF2-40B4-BE49-F238E27FC236}">
                  <a16:creationId xmlns:a16="http://schemas.microsoft.com/office/drawing/2014/main" id="{129701BB-DBA5-46C0-86E7-43517E369B78}"/>
                </a:ext>
              </a:extLst>
            </p:cNvPr>
            <p:cNvPicPr>
              <a:picLocks noChangeAspect="1"/>
            </p:cNvPicPr>
            <p:nvPr/>
          </p:nvPicPr>
          <p:blipFill>
            <a:blip r:embed="rId21">
              <a:extLst>
                <a:ext uri="{28A0092B-C50C-407E-A947-70E740481C1C}">
                  <a14:useLocalDpi xmlns:a14="http://schemas.microsoft.com/office/drawing/2010/main" val="0"/>
                </a:ext>
                <a:ext uri="{837473B0-CC2E-450A-ABE3-18F120FF3D39}">
                  <a1611:picAttrSrcUrl xmlns:a1611="http://schemas.microsoft.com/office/drawing/2016/11/main" r:id="rId22"/>
                </a:ext>
              </a:extLst>
            </a:blip>
            <a:stretch>
              <a:fillRect/>
            </a:stretch>
          </p:blipFill>
          <p:spPr>
            <a:xfrm>
              <a:off x="8300538" y="3795965"/>
              <a:ext cx="558442" cy="512405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</p:grpSp>
      <p:grpSp>
        <p:nvGrpSpPr>
          <p:cNvPr id="97" name="Group 96">
            <a:extLst>
              <a:ext uri="{FF2B5EF4-FFF2-40B4-BE49-F238E27FC236}">
                <a16:creationId xmlns:a16="http://schemas.microsoft.com/office/drawing/2014/main" id="{996AA2D0-3560-4271-9F7C-69F120D9C4E9}"/>
              </a:ext>
            </a:extLst>
          </p:cNvPr>
          <p:cNvGrpSpPr/>
          <p:nvPr/>
        </p:nvGrpSpPr>
        <p:grpSpPr>
          <a:xfrm>
            <a:off x="7690548" y="4857519"/>
            <a:ext cx="1949451" cy="912618"/>
            <a:chOff x="7463101" y="4635937"/>
            <a:chExt cx="1949451" cy="912618"/>
          </a:xfrm>
        </p:grpSpPr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D06054AD-1108-4607-A70A-63A18700F59B}"/>
                </a:ext>
              </a:extLst>
            </p:cNvPr>
            <p:cNvSpPr txBox="1"/>
            <p:nvPr/>
          </p:nvSpPr>
          <p:spPr>
            <a:xfrm>
              <a:off x="7463101" y="4635937"/>
              <a:ext cx="1949451" cy="457200"/>
            </a:xfrm>
            <a:prstGeom prst="rect">
              <a:avLst/>
            </a:prstGeom>
          </p:spPr>
          <p:txBody>
            <a:bodyPr vert="horz" wrap="none" lIns="91440" tIns="45720" rIns="91440" bIns="45720" rtlCol="0">
              <a:noAutofit/>
            </a:bodyPr>
            <a:lstStyle/>
            <a:p>
              <a:r>
                <a:rPr lang="en-US" sz="2200" spc="-60" dirty="0"/>
                <a:t>Windows driver</a:t>
              </a:r>
              <a:endParaRPr lang="en-GB" sz="2200" spc="-60" dirty="0"/>
            </a:p>
          </p:txBody>
        </p:sp>
        <p:pic>
          <p:nvPicPr>
            <p:cNvPr id="93" name="Picture 92">
              <a:extLst>
                <a:ext uri="{FF2B5EF4-FFF2-40B4-BE49-F238E27FC236}">
                  <a16:creationId xmlns:a16="http://schemas.microsoft.com/office/drawing/2014/main" id="{B4024A3C-CFCB-42A2-A7CB-B677E970F518}"/>
                </a:ext>
              </a:extLst>
            </p:cNvPr>
            <p:cNvPicPr>
              <a:picLocks noChangeAspect="1"/>
            </p:cNvPicPr>
            <p:nvPr/>
          </p:nvPicPr>
          <p:blipFill>
            <a:blip r:embed="rId21">
              <a:extLst>
                <a:ext uri="{28A0092B-C50C-407E-A947-70E740481C1C}">
                  <a14:useLocalDpi xmlns:a14="http://schemas.microsoft.com/office/drawing/2010/main" val="0"/>
                </a:ext>
                <a:ext uri="{837473B0-CC2E-450A-ABE3-18F120FF3D39}">
                  <a1611:picAttrSrcUrl xmlns:a1611="http://schemas.microsoft.com/office/drawing/2016/11/main" r:id="rId22"/>
                </a:ext>
              </a:extLst>
            </a:blip>
            <a:stretch>
              <a:fillRect/>
            </a:stretch>
          </p:blipFill>
          <p:spPr>
            <a:xfrm>
              <a:off x="8010255" y="5036150"/>
              <a:ext cx="558442" cy="512405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BA6AB846-3AC0-4191-9C98-1AE244AD13A6}"/>
              </a:ext>
            </a:extLst>
          </p:cNvPr>
          <p:cNvGrpSpPr/>
          <p:nvPr/>
        </p:nvGrpSpPr>
        <p:grpSpPr>
          <a:xfrm>
            <a:off x="9221901" y="1310362"/>
            <a:ext cx="1946510" cy="1019801"/>
            <a:chOff x="6593274" y="1836330"/>
            <a:chExt cx="2983676" cy="1535119"/>
          </a:xfrm>
        </p:grpSpPr>
        <p:pic>
          <p:nvPicPr>
            <p:cNvPr id="41" name="Picture 2" descr="https://neon.epson-europe.com/files/assets/source/t/p/r/o/-productpicture-hires-t88vi_bk_left_paper.png">
              <a:extLst>
                <a:ext uri="{FF2B5EF4-FFF2-40B4-BE49-F238E27FC236}">
                  <a16:creationId xmlns:a16="http://schemas.microsoft.com/office/drawing/2014/main" id="{3B32ACAE-B233-41ED-A826-4C0B3DADA70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4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593274" y="1836330"/>
              <a:ext cx="2046825" cy="153511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2" name="Picture 41">
              <a:extLst>
                <a:ext uri="{FF2B5EF4-FFF2-40B4-BE49-F238E27FC236}">
                  <a16:creationId xmlns:a16="http://schemas.microsoft.com/office/drawing/2014/main" id="{9564F9C2-EA90-4A39-A223-D1F622FFBF54}"/>
                </a:ext>
              </a:extLst>
            </p:cNvPr>
            <p:cNvPicPr>
              <a:picLocks noChangeAspect="1"/>
            </p:cNvPicPr>
            <p:nvPr/>
          </p:nvPicPr>
          <p:blipFill>
            <a:blip r:embed="rId25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484281" y="2086327"/>
              <a:ext cx="1092669" cy="1092669"/>
            </a:xfrm>
            <a:prstGeom prst="rect">
              <a:avLst/>
            </a:prstGeom>
          </p:spPr>
        </p:pic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1E1F7240-2561-4382-B9C0-7D4DC49FFEB2}"/>
              </a:ext>
            </a:extLst>
          </p:cNvPr>
          <p:cNvGrpSpPr/>
          <p:nvPr/>
        </p:nvGrpSpPr>
        <p:grpSpPr>
          <a:xfrm>
            <a:off x="8869510" y="2484867"/>
            <a:ext cx="2942163" cy="1815259"/>
            <a:chOff x="8657924" y="2577148"/>
            <a:chExt cx="2942163" cy="1815259"/>
          </a:xfrm>
        </p:grpSpPr>
        <p:pic>
          <p:nvPicPr>
            <p:cNvPr id="44" name="Grafik 4">
              <a:extLst>
                <a:ext uri="{FF2B5EF4-FFF2-40B4-BE49-F238E27FC236}">
                  <a16:creationId xmlns:a16="http://schemas.microsoft.com/office/drawing/2014/main" id="{46C5C3EA-1F47-457B-AD26-A26EC53C4524}"/>
                </a:ext>
              </a:extLst>
            </p:cNvPr>
            <p:cNvPicPr>
              <a:picLocks noChangeAspect="1"/>
            </p:cNvPicPr>
            <p:nvPr/>
          </p:nvPicPr>
          <p:blipFill>
            <a:blip r:embed="rId26">
              <a:extLst>
                <a:ext uri="{BEBA8EAE-BF5A-486C-A8C5-ECC9F3942E4B}">
                  <a14:imgProps xmlns:a14="http://schemas.microsoft.com/office/drawing/2010/main">
                    <a14:imgLayer r:embed="rId27">
                      <a14:imgEffect>
                        <a14:backgroundRemoval t="9715" b="89737" l="5073" r="93982">
                          <a14:foregroundMark x1="6740" y1="46872" x2="9724" y2="53183"/>
                          <a14:foregroundMark x1="9724" y1="53183" x2="9749" y2="53293"/>
                          <a14:foregroundMark x1="6217" y1="47530" x2="5994" y2="52470"/>
                          <a14:foregroundMark x1="92166" y1="47366" x2="90152" y2="53458"/>
                          <a14:foregroundMark x1="93086" y1="44676" x2="93086" y2="44676"/>
                          <a14:foregroundMark x1="93609" y1="47859" x2="93982" y2="54940"/>
                          <a14:foregroundMark x1="6192" y1="42865" x2="6192" y2="42865"/>
                          <a14:foregroundMark x1="6367" y1="55598" x2="6367" y2="55598"/>
                          <a14:foregroundMark x1="5073" y1="56915" x2="5073" y2="56915"/>
                          <a14:foregroundMark x1="5272" y1="40999" x2="5272" y2="40999"/>
                          <a14:foregroundMark x1="78040" y1="61361" x2="78040" y2="61361"/>
                          <a14:foregroundMark x1="92564" y1="43469" x2="92564" y2="43469"/>
                          <a14:foregroundMark x1="92688" y1="56915" x2="92688" y2="56915"/>
                          <a14:backgroundMark x1="6740" y1="44018" x2="6740" y2="44018"/>
                          <a14:backgroundMark x1="6740" y1="55104" x2="6740" y2="55104"/>
                          <a14:backgroundMark x1="92937" y1="44676" x2="92937" y2="44676"/>
                          <a14:backgroundMark x1="5670" y1="55159" x2="5670" y2="55159"/>
                          <a14:backgroundMark x1="93161" y1="44457" x2="93161" y2="44457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657924" y="2577148"/>
              <a:ext cx="2942163" cy="1333156"/>
            </a:xfrm>
            <a:prstGeom prst="rect">
              <a:avLst/>
            </a:prstGeom>
          </p:spPr>
        </p:pic>
        <p:pic>
          <p:nvPicPr>
            <p:cNvPr id="45" name="Grafik 6">
              <a:extLst>
                <a:ext uri="{FF2B5EF4-FFF2-40B4-BE49-F238E27FC236}">
                  <a16:creationId xmlns:a16="http://schemas.microsoft.com/office/drawing/2014/main" id="{F53B91EE-7D57-450E-99FE-4390A223DE5F}"/>
                </a:ext>
              </a:extLst>
            </p:cNvPr>
            <p:cNvPicPr>
              <a:picLocks noChangeAspect="1"/>
            </p:cNvPicPr>
            <p:nvPr/>
          </p:nvPicPr>
          <p:blipFill>
            <a:blip r:embed="rId28">
              <a:extLst>
                <a:ext uri="{BEBA8EAE-BF5A-486C-A8C5-ECC9F3942E4B}">
                  <a14:imgProps xmlns:a14="http://schemas.microsoft.com/office/drawing/2010/main">
                    <a14:imgLayer r:embed="rId29">
                      <a14:imgEffect>
                        <a14:backgroundRemoval t="10000" b="90000" l="10000" r="9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372686" y="3084036"/>
              <a:ext cx="1457444" cy="1308371"/>
            </a:xfrm>
            <a:prstGeom prst="rect">
              <a:avLst/>
            </a:prstGeom>
          </p:spPr>
        </p:pic>
      </p:grpSp>
      <p:pic>
        <p:nvPicPr>
          <p:cNvPr id="21" name="Picture 20">
            <a:extLst>
              <a:ext uri="{FF2B5EF4-FFF2-40B4-BE49-F238E27FC236}">
                <a16:creationId xmlns:a16="http://schemas.microsoft.com/office/drawing/2014/main" id="{02F3BBFD-2C4C-4DB3-8DB0-66AA3466EA6B}"/>
              </a:ext>
            </a:extLst>
          </p:cNvPr>
          <p:cNvPicPr>
            <a:picLocks noChangeAspect="1"/>
          </p:cNvPicPr>
          <p:nvPr/>
        </p:nvPicPr>
        <p:blipFill>
          <a:blip r:embed="rId3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99586" y="4778127"/>
            <a:ext cx="916465" cy="8724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80998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Windows SDK</a:t>
            </a:r>
            <a:endParaRPr lang="en-GB" dirty="0"/>
          </a:p>
        </p:txBody>
      </p:sp>
      <p:grpSp>
        <p:nvGrpSpPr>
          <p:cNvPr id="95" name="Group 94">
            <a:extLst>
              <a:ext uri="{FF2B5EF4-FFF2-40B4-BE49-F238E27FC236}">
                <a16:creationId xmlns:a16="http://schemas.microsoft.com/office/drawing/2014/main" id="{8EC94704-3242-4789-8E8C-59F142AAB518}"/>
              </a:ext>
            </a:extLst>
          </p:cNvPr>
          <p:cNvGrpSpPr/>
          <p:nvPr/>
        </p:nvGrpSpPr>
        <p:grpSpPr>
          <a:xfrm>
            <a:off x="7772400" y="1518736"/>
            <a:ext cx="1547342" cy="1073379"/>
            <a:chOff x="7697900" y="1632246"/>
            <a:chExt cx="1547342" cy="1073379"/>
          </a:xfrm>
        </p:grpSpPr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2AE4C481-C851-4664-BD8A-21AA6B78585F}"/>
                </a:ext>
              </a:extLst>
            </p:cNvPr>
            <p:cNvSpPr txBox="1"/>
            <p:nvPr/>
          </p:nvSpPr>
          <p:spPr>
            <a:xfrm>
              <a:off x="8151560" y="1632246"/>
              <a:ext cx="945180" cy="457200"/>
            </a:xfrm>
            <a:prstGeom prst="rect">
              <a:avLst/>
            </a:prstGeom>
          </p:spPr>
          <p:txBody>
            <a:bodyPr vert="horz" wrap="none" lIns="91440" tIns="45720" rIns="91440" bIns="45720" rtlCol="0">
              <a:noAutofit/>
            </a:bodyPr>
            <a:lstStyle/>
            <a:p>
              <a:r>
                <a:rPr lang="en-US" sz="2200" spc="-60" dirty="0"/>
                <a:t>Printer</a:t>
              </a:r>
              <a:endParaRPr lang="en-GB" sz="2200" spc="-60" dirty="0"/>
            </a:p>
          </p:txBody>
        </p:sp>
        <p:grpSp>
          <p:nvGrpSpPr>
            <p:cNvPr id="91" name="Group 90">
              <a:extLst>
                <a:ext uri="{FF2B5EF4-FFF2-40B4-BE49-F238E27FC236}">
                  <a16:creationId xmlns:a16="http://schemas.microsoft.com/office/drawing/2014/main" id="{6DB83571-26B1-4CE8-A73A-98468A084D94}"/>
                </a:ext>
              </a:extLst>
            </p:cNvPr>
            <p:cNvGrpSpPr/>
            <p:nvPr/>
          </p:nvGrpSpPr>
          <p:grpSpPr>
            <a:xfrm>
              <a:off x="7697900" y="2115276"/>
              <a:ext cx="1547342" cy="590349"/>
              <a:chOff x="7697900" y="2115276"/>
              <a:chExt cx="1547342" cy="590349"/>
            </a:xfrm>
          </p:grpSpPr>
          <p:pic>
            <p:nvPicPr>
              <p:cNvPr id="50" name="Picture 49">
                <a:extLst>
                  <a:ext uri="{FF2B5EF4-FFF2-40B4-BE49-F238E27FC236}">
                    <a16:creationId xmlns:a16="http://schemas.microsoft.com/office/drawing/2014/main" id="{4A59C037-23DF-4AD2-AF37-E8C5878CF1C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  <a:ext uri="{837473B0-CC2E-450A-ABE3-18F120FF3D39}">
                    <a1611:picAttrSrcUrl xmlns:a1611="http://schemas.microsoft.com/office/drawing/2016/11/main" r:id="rId3"/>
                  </a:ext>
                </a:extLst>
              </a:blip>
              <a:stretch>
                <a:fillRect/>
              </a:stretch>
            </p:blipFill>
            <p:spPr>
              <a:xfrm>
                <a:off x="8686800" y="2153794"/>
                <a:ext cx="558442" cy="512405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</p:spPr>
          </p:pic>
          <p:pic>
            <p:nvPicPr>
              <p:cNvPr id="52" name="Picture 51">
                <a:extLst>
                  <a:ext uri="{FF2B5EF4-FFF2-40B4-BE49-F238E27FC236}">
                    <a16:creationId xmlns:a16="http://schemas.microsoft.com/office/drawing/2014/main" id="{7FCA2ACA-C0A2-4D3A-8878-879AEDE54F4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7697900" y="2115276"/>
                <a:ext cx="885524" cy="590349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</p:spPr>
          </p:pic>
        </p:grpSp>
      </p:grpSp>
      <p:grpSp>
        <p:nvGrpSpPr>
          <p:cNvPr id="96" name="Group 95">
            <a:extLst>
              <a:ext uri="{FF2B5EF4-FFF2-40B4-BE49-F238E27FC236}">
                <a16:creationId xmlns:a16="http://schemas.microsoft.com/office/drawing/2014/main" id="{4086DFE4-8466-4A21-B479-50A2EFBF7D9E}"/>
              </a:ext>
            </a:extLst>
          </p:cNvPr>
          <p:cNvGrpSpPr/>
          <p:nvPr/>
        </p:nvGrpSpPr>
        <p:grpSpPr>
          <a:xfrm>
            <a:off x="7772400" y="3556367"/>
            <a:ext cx="1949451" cy="1015633"/>
            <a:chOff x="7772400" y="3331474"/>
            <a:chExt cx="1949451" cy="1015633"/>
          </a:xfrm>
        </p:grpSpPr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5EB7A8C5-F050-48E8-832D-4050E4F80A7D}"/>
                </a:ext>
              </a:extLst>
            </p:cNvPr>
            <p:cNvSpPr txBox="1"/>
            <p:nvPr/>
          </p:nvSpPr>
          <p:spPr>
            <a:xfrm>
              <a:off x="7772400" y="3331474"/>
              <a:ext cx="1949451" cy="457200"/>
            </a:xfrm>
            <a:prstGeom prst="rect">
              <a:avLst/>
            </a:prstGeom>
          </p:spPr>
          <p:txBody>
            <a:bodyPr vert="horz" wrap="none" lIns="91440" tIns="45720" rIns="91440" bIns="45720" rtlCol="0">
              <a:noAutofit/>
            </a:bodyPr>
            <a:lstStyle/>
            <a:p>
              <a:r>
                <a:rPr lang="en-US" sz="2200" spc="-60" dirty="0"/>
                <a:t>TSE Server</a:t>
              </a:r>
              <a:endParaRPr lang="en-GB" sz="2200" spc="-60" dirty="0"/>
            </a:p>
          </p:txBody>
        </p:sp>
        <p:pic>
          <p:nvPicPr>
            <p:cNvPr id="92" name="Picture 91">
              <a:extLst>
                <a:ext uri="{FF2B5EF4-FFF2-40B4-BE49-F238E27FC236}">
                  <a16:creationId xmlns:a16="http://schemas.microsoft.com/office/drawing/2014/main" id="{129701BB-DBA5-46C0-86E7-43517E369B7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837473B0-CC2E-450A-ABE3-18F120FF3D39}">
                  <a1611:picAttrSrcUrl xmlns:a1611="http://schemas.microsoft.com/office/drawing/2016/11/main" r:id="rId3"/>
                </a:ext>
              </a:extLst>
            </a:blip>
            <a:stretch>
              <a:fillRect/>
            </a:stretch>
          </p:blipFill>
          <p:spPr>
            <a:xfrm>
              <a:off x="8304203" y="3834702"/>
              <a:ext cx="558442" cy="512405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</p:grpSp>
      <p:grpSp>
        <p:nvGrpSpPr>
          <p:cNvPr id="97" name="Group 96">
            <a:extLst>
              <a:ext uri="{FF2B5EF4-FFF2-40B4-BE49-F238E27FC236}">
                <a16:creationId xmlns:a16="http://schemas.microsoft.com/office/drawing/2014/main" id="{996AA2D0-3560-4271-9F7C-69F120D9C4E9}"/>
              </a:ext>
            </a:extLst>
          </p:cNvPr>
          <p:cNvGrpSpPr/>
          <p:nvPr/>
        </p:nvGrpSpPr>
        <p:grpSpPr>
          <a:xfrm>
            <a:off x="7608698" y="5392694"/>
            <a:ext cx="1949451" cy="1042299"/>
            <a:chOff x="7463102" y="5171112"/>
            <a:chExt cx="1949451" cy="1042299"/>
          </a:xfrm>
        </p:grpSpPr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D06054AD-1108-4607-A70A-63A18700F59B}"/>
                </a:ext>
              </a:extLst>
            </p:cNvPr>
            <p:cNvSpPr txBox="1"/>
            <p:nvPr/>
          </p:nvSpPr>
          <p:spPr>
            <a:xfrm>
              <a:off x="7463102" y="5171112"/>
              <a:ext cx="1949451" cy="457200"/>
            </a:xfrm>
            <a:prstGeom prst="rect">
              <a:avLst/>
            </a:prstGeom>
          </p:spPr>
          <p:txBody>
            <a:bodyPr vert="horz" wrap="none" lIns="91440" tIns="45720" rIns="91440" bIns="45720" rtlCol="0">
              <a:noAutofit/>
            </a:bodyPr>
            <a:lstStyle/>
            <a:p>
              <a:r>
                <a:rPr lang="en-US" sz="2200" spc="-60" dirty="0"/>
                <a:t>Windows driver</a:t>
              </a:r>
              <a:endParaRPr lang="en-GB" sz="2200" spc="-60" dirty="0"/>
            </a:p>
          </p:txBody>
        </p:sp>
        <p:pic>
          <p:nvPicPr>
            <p:cNvPr id="93" name="Picture 92">
              <a:extLst>
                <a:ext uri="{FF2B5EF4-FFF2-40B4-BE49-F238E27FC236}">
                  <a16:creationId xmlns:a16="http://schemas.microsoft.com/office/drawing/2014/main" id="{B4024A3C-CFCB-42A2-A7CB-B677E970F51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837473B0-CC2E-450A-ABE3-18F120FF3D39}">
                  <a1611:picAttrSrcUrl xmlns:a1611="http://schemas.microsoft.com/office/drawing/2016/11/main" r:id="rId3"/>
                </a:ext>
              </a:extLst>
            </a:blip>
            <a:stretch>
              <a:fillRect/>
            </a:stretch>
          </p:blipFill>
          <p:spPr>
            <a:xfrm>
              <a:off x="8279265" y="5701006"/>
              <a:ext cx="558442" cy="512405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BA6AB846-3AC0-4191-9C98-1AE244AD13A6}"/>
              </a:ext>
            </a:extLst>
          </p:cNvPr>
          <p:cNvGrpSpPr/>
          <p:nvPr/>
        </p:nvGrpSpPr>
        <p:grpSpPr>
          <a:xfrm>
            <a:off x="9221901" y="1310362"/>
            <a:ext cx="1946510" cy="1019801"/>
            <a:chOff x="6593274" y="1836330"/>
            <a:chExt cx="2983676" cy="1535119"/>
          </a:xfrm>
        </p:grpSpPr>
        <p:pic>
          <p:nvPicPr>
            <p:cNvPr id="41" name="Picture 2" descr="https://neon.epson-europe.com/files/assets/source/t/p/r/o/-productpicture-hires-t88vi_bk_left_paper.png">
              <a:extLst>
                <a:ext uri="{FF2B5EF4-FFF2-40B4-BE49-F238E27FC236}">
                  <a16:creationId xmlns:a16="http://schemas.microsoft.com/office/drawing/2014/main" id="{3B32ACAE-B233-41ED-A826-4C0B3DADA70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593274" y="1836330"/>
              <a:ext cx="2046825" cy="153511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2" name="Picture 41">
              <a:extLst>
                <a:ext uri="{FF2B5EF4-FFF2-40B4-BE49-F238E27FC236}">
                  <a16:creationId xmlns:a16="http://schemas.microsoft.com/office/drawing/2014/main" id="{9564F9C2-EA90-4A39-A223-D1F622FFBF54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484281" y="2086327"/>
              <a:ext cx="1092669" cy="1092669"/>
            </a:xfrm>
            <a:prstGeom prst="rect">
              <a:avLst/>
            </a:prstGeom>
          </p:spPr>
        </p:pic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1E1F7240-2561-4382-B9C0-7D4DC49FFEB2}"/>
              </a:ext>
            </a:extLst>
          </p:cNvPr>
          <p:cNvGrpSpPr/>
          <p:nvPr/>
        </p:nvGrpSpPr>
        <p:grpSpPr>
          <a:xfrm>
            <a:off x="8657924" y="2680411"/>
            <a:ext cx="2942163" cy="1866820"/>
            <a:chOff x="8446338" y="2772692"/>
            <a:chExt cx="2942163" cy="1866820"/>
          </a:xfrm>
        </p:grpSpPr>
        <p:pic>
          <p:nvPicPr>
            <p:cNvPr id="44" name="Grafik 4">
              <a:extLst>
                <a:ext uri="{FF2B5EF4-FFF2-40B4-BE49-F238E27FC236}">
                  <a16:creationId xmlns:a16="http://schemas.microsoft.com/office/drawing/2014/main" id="{46C5C3EA-1F47-457B-AD26-A26EC53C4524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backgroundRemoval t="9715" b="89737" l="5073" r="93982">
                          <a14:foregroundMark x1="6740" y1="46872" x2="9724" y2="53183"/>
                          <a14:foregroundMark x1="9724" y1="53183" x2="9749" y2="53293"/>
                          <a14:foregroundMark x1="6217" y1="47530" x2="5994" y2="52470"/>
                          <a14:foregroundMark x1="92166" y1="47366" x2="90152" y2="53458"/>
                          <a14:foregroundMark x1="93086" y1="44676" x2="93086" y2="44676"/>
                          <a14:foregroundMark x1="93609" y1="47859" x2="93982" y2="54940"/>
                          <a14:foregroundMark x1="6192" y1="42865" x2="6192" y2="42865"/>
                          <a14:foregroundMark x1="6367" y1="55598" x2="6367" y2="55598"/>
                          <a14:foregroundMark x1="5073" y1="56915" x2="5073" y2="56915"/>
                          <a14:foregroundMark x1="5272" y1="40999" x2="5272" y2="40999"/>
                          <a14:foregroundMark x1="78040" y1="61361" x2="78040" y2="61361"/>
                          <a14:foregroundMark x1="92564" y1="43469" x2="92564" y2="43469"/>
                          <a14:foregroundMark x1="92688" y1="56915" x2="92688" y2="56915"/>
                          <a14:backgroundMark x1="6740" y1="44018" x2="6740" y2="44018"/>
                          <a14:backgroundMark x1="6740" y1="55104" x2="6740" y2="55104"/>
                          <a14:backgroundMark x1="92937" y1="44676" x2="92937" y2="44676"/>
                          <a14:backgroundMark x1="5670" y1="55159" x2="5670" y2="55159"/>
                          <a14:backgroundMark x1="93161" y1="44457" x2="93161" y2="44457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446338" y="2772692"/>
              <a:ext cx="2942163" cy="1333156"/>
            </a:xfrm>
            <a:prstGeom prst="rect">
              <a:avLst/>
            </a:prstGeom>
          </p:spPr>
        </p:pic>
        <p:pic>
          <p:nvPicPr>
            <p:cNvPr id="45" name="Grafik 6">
              <a:extLst>
                <a:ext uri="{FF2B5EF4-FFF2-40B4-BE49-F238E27FC236}">
                  <a16:creationId xmlns:a16="http://schemas.microsoft.com/office/drawing/2014/main" id="{F53B91EE-7D57-450E-99FE-4390A223DE5F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BEBA8EAE-BF5A-486C-A8C5-ECC9F3942E4B}">
                  <a14:imgProps xmlns:a14="http://schemas.microsoft.com/office/drawing/2010/main">
                    <a14:imgLayer r:embed="rId10">
                      <a14:imgEffect>
                        <a14:backgroundRemoval t="10000" b="90000" l="10000" r="9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010312" y="3331141"/>
              <a:ext cx="1457444" cy="1308371"/>
            </a:xfrm>
            <a:prstGeom prst="rect">
              <a:avLst/>
            </a:prstGeom>
          </p:spPr>
        </p:pic>
      </p:grpSp>
      <p:pic>
        <p:nvPicPr>
          <p:cNvPr id="21" name="Picture 20">
            <a:extLst>
              <a:ext uri="{FF2B5EF4-FFF2-40B4-BE49-F238E27FC236}">
                <a16:creationId xmlns:a16="http://schemas.microsoft.com/office/drawing/2014/main" id="{02F3BBFD-2C4C-4DB3-8DB0-66AA3466EA6B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19742" y="4949028"/>
            <a:ext cx="916465" cy="872474"/>
          </a:xfrm>
          <a:prstGeom prst="rect">
            <a:avLst/>
          </a:prstGeom>
        </p:spPr>
      </p:pic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869C6E7C-098A-41C8-8146-A06EC000FAD3}"/>
              </a:ext>
            </a:extLst>
          </p:cNvPr>
          <p:cNvSpPr/>
          <p:nvPr/>
        </p:nvSpPr>
        <p:spPr>
          <a:xfrm>
            <a:off x="118488" y="3451198"/>
            <a:ext cx="2243713" cy="719664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+mn-lt"/>
              </a:rPr>
              <a:t>POS Application</a:t>
            </a:r>
            <a:endParaRPr lang="en-GB" dirty="0">
              <a:latin typeface="+mn-lt"/>
            </a:endParaRPr>
          </a:p>
        </p:txBody>
      </p:sp>
      <p:pic>
        <p:nvPicPr>
          <p:cNvPr id="33" name="Picture 32">
            <a:extLst>
              <a:ext uri="{FF2B5EF4-FFF2-40B4-BE49-F238E27FC236}">
                <a16:creationId xmlns:a16="http://schemas.microsoft.com/office/drawing/2014/main" id="{3B7E35AE-FDE6-4E3F-B53E-08DD0D5E7EBC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13"/>
              </a:ext>
            </a:extLst>
          </a:blip>
          <a:stretch>
            <a:fillRect/>
          </a:stretch>
        </p:blipFill>
        <p:spPr>
          <a:xfrm>
            <a:off x="-453204" y="1082097"/>
            <a:ext cx="2075671" cy="1470592"/>
          </a:xfrm>
          <a:prstGeom prst="rect">
            <a:avLst/>
          </a:prstGeom>
        </p:spPr>
      </p:pic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ACD28739-2954-4DB9-B3CA-28C5702A4855}"/>
              </a:ext>
            </a:extLst>
          </p:cNvPr>
          <p:cNvCxnSpPr>
            <a:cxnSpLocks/>
            <a:stCxn id="2" idx="3"/>
            <a:endCxn id="48" idx="1"/>
          </p:cNvCxnSpPr>
          <p:nvPr/>
        </p:nvCxnSpPr>
        <p:spPr>
          <a:xfrm>
            <a:off x="2362201" y="3811030"/>
            <a:ext cx="885524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Rectangle: Rounded Corners 47">
            <a:extLst>
              <a:ext uri="{FF2B5EF4-FFF2-40B4-BE49-F238E27FC236}">
                <a16:creationId xmlns:a16="http://schemas.microsoft.com/office/drawing/2014/main" id="{94DC9C66-9A47-4844-A308-685794A73787}"/>
              </a:ext>
            </a:extLst>
          </p:cNvPr>
          <p:cNvSpPr/>
          <p:nvPr/>
        </p:nvSpPr>
        <p:spPr>
          <a:xfrm>
            <a:off x="3247725" y="3451198"/>
            <a:ext cx="2296007" cy="719664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EpsonTseLibC.dll</a:t>
            </a:r>
            <a:endParaRPr lang="en-GB" dirty="0">
              <a:latin typeface="+mn-lt"/>
            </a:endParaRP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99F11D6D-CA9D-4758-A2AD-E924FE727042}"/>
              </a:ext>
            </a:extLst>
          </p:cNvPr>
          <p:cNvCxnSpPr>
            <a:cxnSpLocks/>
            <a:stCxn id="48" idx="3"/>
            <a:endCxn id="52" idx="1"/>
          </p:cNvCxnSpPr>
          <p:nvPr/>
        </p:nvCxnSpPr>
        <p:spPr>
          <a:xfrm flipV="1">
            <a:off x="5543732" y="2296941"/>
            <a:ext cx="2228668" cy="151408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675E7F82-824A-44BF-ADD8-89834C375956}"/>
              </a:ext>
            </a:extLst>
          </p:cNvPr>
          <p:cNvCxnSpPr>
            <a:cxnSpLocks/>
            <a:stCxn id="48" idx="3"/>
            <a:endCxn id="26" idx="1"/>
          </p:cNvCxnSpPr>
          <p:nvPr/>
        </p:nvCxnSpPr>
        <p:spPr>
          <a:xfrm flipV="1">
            <a:off x="5543732" y="3784967"/>
            <a:ext cx="2228668" cy="2606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47844EC6-7986-4DA9-9BEA-F94AEF9DEE23}"/>
              </a:ext>
            </a:extLst>
          </p:cNvPr>
          <p:cNvCxnSpPr>
            <a:cxnSpLocks/>
            <a:stCxn id="48" idx="3"/>
            <a:endCxn id="25" idx="1"/>
          </p:cNvCxnSpPr>
          <p:nvPr/>
        </p:nvCxnSpPr>
        <p:spPr>
          <a:xfrm>
            <a:off x="5543732" y="3811030"/>
            <a:ext cx="2064966" cy="181026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E94791F7-F2F6-4033-8909-55B25C9C44E5}"/>
              </a:ext>
            </a:extLst>
          </p:cNvPr>
          <p:cNvSpPr txBox="1"/>
          <p:nvPr/>
        </p:nvSpPr>
        <p:spPr>
          <a:xfrm>
            <a:off x="3125596" y="2040284"/>
            <a:ext cx="3295650" cy="2028056"/>
          </a:xfrm>
          <a:prstGeom prst="rect">
            <a:avLst/>
          </a:prstGeom>
        </p:spPr>
        <p:txBody>
          <a:bodyPr vert="horz" wrap="none" lIns="91440" tIns="45720" rIns="91440" bIns="45720" rtlCol="0" anchor="t">
            <a:noAutofit/>
          </a:bodyPr>
          <a:lstStyle/>
          <a:p>
            <a:r>
              <a:rPr lang="en-US" spc="-60" dirty="0"/>
              <a:t>Epson provides:</a:t>
            </a:r>
          </a:p>
          <a:p>
            <a:pPr marL="285750" indent="-285750">
              <a:buFontTx/>
              <a:buChar char="-"/>
            </a:pPr>
            <a:r>
              <a:rPr lang="en-US" spc="-60" dirty="0"/>
              <a:t>DLL source code</a:t>
            </a:r>
          </a:p>
          <a:p>
            <a:pPr marL="285750" indent="-285750">
              <a:buFontTx/>
              <a:buChar char="-"/>
            </a:pPr>
            <a:r>
              <a:rPr lang="en-US" spc="-60" dirty="0"/>
              <a:t>Pre-Compiled DLL</a:t>
            </a:r>
          </a:p>
          <a:p>
            <a:pPr marL="285750" indent="-285750">
              <a:buFontTx/>
              <a:buChar char="-"/>
            </a:pPr>
            <a:r>
              <a:rPr lang="en-US" spc="-60" dirty="0"/>
              <a:t>Sample application using DLL</a:t>
            </a:r>
            <a:endParaRPr lang="en-GB" spc="-60" dirty="0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AD7A4D6A-A0FA-4261-98BD-68B71EB567A2}"/>
              </a:ext>
            </a:extLst>
          </p:cNvPr>
          <p:cNvSpPr/>
          <p:nvPr/>
        </p:nvSpPr>
        <p:spPr>
          <a:xfrm>
            <a:off x="3038892" y="4363515"/>
            <a:ext cx="3653564" cy="175432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/>
              <a:t>DLL supports:</a:t>
            </a:r>
          </a:p>
          <a:p>
            <a:pPr marL="285750" indent="-285750">
              <a:buFontTx/>
              <a:buChar char="-"/>
            </a:pPr>
            <a:r>
              <a:rPr lang="en-GB" dirty="0"/>
              <a:t>All products</a:t>
            </a:r>
          </a:p>
          <a:p>
            <a:pPr marL="285750" indent="-285750">
              <a:buFontTx/>
              <a:buChar char="-"/>
            </a:pPr>
            <a:r>
              <a:rPr lang="en-GB" dirty="0"/>
              <a:t>All protocols</a:t>
            </a:r>
          </a:p>
          <a:p>
            <a:pPr marL="285750" indent="-285750">
              <a:buFontTx/>
              <a:buChar char="-"/>
            </a:pPr>
            <a:r>
              <a:rPr lang="en-GB" dirty="0"/>
              <a:t>XML via LAN/WLAN</a:t>
            </a:r>
          </a:p>
          <a:p>
            <a:pPr marL="285750" indent="-285750">
              <a:buFontTx/>
              <a:buChar char="-"/>
            </a:pPr>
            <a:r>
              <a:rPr lang="en-GB" dirty="0"/>
              <a:t>ESC/POS via LAN/Serial/USB*</a:t>
            </a:r>
          </a:p>
          <a:p>
            <a:pPr marL="285750" indent="-285750">
              <a:buFontTx/>
              <a:buChar char="-"/>
            </a:pPr>
            <a:r>
              <a:rPr lang="en-GB" dirty="0"/>
              <a:t>ESC/POS </a:t>
            </a:r>
            <a:r>
              <a:rPr lang="en-GB"/>
              <a:t>via Epson PCS</a:t>
            </a:r>
            <a:endParaRPr lang="en-GB" dirty="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7A04C034-507B-43DD-9B58-206E8AB8DA05}"/>
              </a:ext>
            </a:extLst>
          </p:cNvPr>
          <p:cNvSpPr txBox="1"/>
          <p:nvPr/>
        </p:nvSpPr>
        <p:spPr>
          <a:xfrm>
            <a:off x="0" y="6401506"/>
            <a:ext cx="3581400" cy="512406"/>
          </a:xfrm>
          <a:prstGeom prst="rect">
            <a:avLst/>
          </a:prstGeom>
        </p:spPr>
        <p:txBody>
          <a:bodyPr vert="horz" wrap="none" lIns="91440" tIns="45720" rIns="91440" bIns="45720" rtlCol="0">
            <a:noAutofit/>
          </a:bodyPr>
          <a:lstStyle/>
          <a:p>
            <a:r>
              <a:rPr lang="en-US" sz="1100" b="1" spc="-60" dirty="0"/>
              <a:t>* ESC/POS only supported by printers</a:t>
            </a:r>
          </a:p>
          <a:p>
            <a:r>
              <a:rPr lang="en-US" sz="1100" b="1" spc="-60" dirty="0"/>
              <a:t>   USB interface requires Virtual Port Driver</a:t>
            </a:r>
          </a:p>
          <a:p>
            <a:endParaRPr lang="en-GB" sz="1100" b="1" spc="-60" dirty="0"/>
          </a:p>
        </p:txBody>
      </p:sp>
    </p:spTree>
    <p:extLst>
      <p:ext uri="{BB962C8B-B14F-4D97-AF65-F5344CB8AC3E}">
        <p14:creationId xmlns:p14="http://schemas.microsoft.com/office/powerpoint/2010/main" val="2287509373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COUNT" val="40"/>
  <p:tag name="ARTICULATE_PROJECT_OPEN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heme/theme1.xml><?xml version="1.0" encoding="utf-8"?>
<a:theme xmlns:a="http://schemas.openxmlformats.org/drawingml/2006/main" name="Epson Präsentationsvorlage_extern">
  <a:themeElements>
    <a:clrScheme name="Epson">
      <a:dk1>
        <a:sysClr val="windowText" lastClr="000000"/>
      </a:dk1>
      <a:lt1>
        <a:sysClr val="window" lastClr="FFFFFF"/>
      </a:lt1>
      <a:dk2>
        <a:srgbClr val="6D6E70"/>
      </a:dk2>
      <a:lt2>
        <a:srgbClr val="E7E6E6"/>
      </a:lt2>
      <a:accent1>
        <a:srgbClr val="293478"/>
      </a:accent1>
      <a:accent2>
        <a:srgbClr val="A6CE39"/>
      </a:accent2>
      <a:accent3>
        <a:srgbClr val="F28B2D"/>
      </a:accent3>
      <a:accent4>
        <a:srgbClr val="00A099"/>
      </a:accent4>
      <a:accent5>
        <a:srgbClr val="6D6E70"/>
      </a:accent5>
      <a:accent6>
        <a:srgbClr val="FFD915"/>
      </a:accent6>
      <a:hlink>
        <a:srgbClr val="A6CE39"/>
      </a:hlink>
      <a:folHlink>
        <a:srgbClr val="F28B2D"/>
      </a:folHlink>
    </a:clrScheme>
    <a:fontScheme name="Custom 1">
      <a:majorFont>
        <a:latin typeface="HelveticaNeue LT 45 Light"/>
        <a:ea typeface=""/>
        <a:cs typeface=""/>
      </a:majorFont>
      <a:minorFont>
        <a:latin typeface="HelveticaNeue LT 45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 dirty="0" smtClean="0">
            <a:latin typeface="+mn-lt"/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/>
      <a:bodyPr vert="horz" lIns="91440" tIns="45720" rIns="91440" bIns="45720" rtlCol="0">
        <a:noAutofit/>
      </a:bodyPr>
      <a:lstStyle>
        <a:defPPr>
          <a:defRPr sz="2200" spc="-60"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Epson_Pr_sentationsvorlage_extern_2</Template>
  <TotalTime>0</TotalTime>
  <Words>101</Words>
  <Application>Microsoft Office PowerPoint</Application>
  <PresentationFormat>Widescreen</PresentationFormat>
  <Paragraphs>33</Paragraphs>
  <Slides>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HelveticaNeue LT 45 Light</vt:lpstr>
      <vt:lpstr>Arial</vt:lpstr>
      <vt:lpstr>Calibri</vt:lpstr>
      <vt:lpstr>Epson Präsentationsvorlage_extern</vt:lpstr>
      <vt:lpstr>PowerPoint Presentation</vt:lpstr>
      <vt:lpstr>PowerPoint Presentation</vt:lpstr>
      <vt:lpstr>PowerPoint Presentation</vt:lpstr>
    </vt:vector>
  </TitlesOfParts>
  <Company>Epson Europe B.V.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Heinrichs, Mark</dc:creator>
  <cp:lastModifiedBy>Angelito, Kristoffer</cp:lastModifiedBy>
  <cp:revision>15</cp:revision>
  <cp:lastPrinted>2017-01-12T11:18:41Z</cp:lastPrinted>
  <dcterms:created xsi:type="dcterms:W3CDTF">2020-03-03T09:36:19Z</dcterms:created>
  <dcterms:modified xsi:type="dcterms:W3CDTF">2020-12-01T17:14:38Z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rticulateGUID">
    <vt:lpwstr>9CDF4985-A245-4DB9-9BB1-9339BE4553D7</vt:lpwstr>
  </property>
  <property fmtid="{D5CDD505-2E9C-101B-9397-08002B2CF9AE}" pid="3" name="ArticulatePath">
    <vt:lpwstr>Epson Corporate  v4</vt:lpwstr>
  </property>
</Properties>
</file>